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1"/>
  </p:notesMasterIdLst>
  <p:sldIdLst>
    <p:sldId id="256" r:id="rId2"/>
    <p:sldId id="304" r:id="rId3"/>
    <p:sldId id="303" r:id="rId4"/>
    <p:sldId id="258" r:id="rId5"/>
    <p:sldId id="296" r:id="rId6"/>
    <p:sldId id="313" r:id="rId7"/>
    <p:sldId id="314" r:id="rId8"/>
    <p:sldId id="315" r:id="rId9"/>
    <p:sldId id="311" r:id="rId10"/>
    <p:sldId id="312" r:id="rId11"/>
    <p:sldId id="316" r:id="rId12"/>
    <p:sldId id="317" r:id="rId13"/>
    <p:sldId id="318" r:id="rId14"/>
    <p:sldId id="319" r:id="rId15"/>
    <p:sldId id="309" r:id="rId16"/>
    <p:sldId id="292" r:id="rId17"/>
    <p:sldId id="306" r:id="rId18"/>
    <p:sldId id="310" r:id="rId19"/>
    <p:sldId id="293" r:id="rId20"/>
    <p:sldId id="298" r:id="rId21"/>
    <p:sldId id="294" r:id="rId22"/>
    <p:sldId id="299" r:id="rId23"/>
    <p:sldId id="300" r:id="rId24"/>
    <p:sldId id="301" r:id="rId25"/>
    <p:sldId id="302" r:id="rId26"/>
    <p:sldId id="305" r:id="rId27"/>
    <p:sldId id="297" r:id="rId28"/>
    <p:sldId id="259" r:id="rId29"/>
    <p:sldId id="260" r:id="rId30"/>
    <p:sldId id="261" r:id="rId31"/>
    <p:sldId id="262" r:id="rId32"/>
    <p:sldId id="263" r:id="rId33"/>
    <p:sldId id="264" r:id="rId34"/>
    <p:sldId id="286" r:id="rId35"/>
    <p:sldId id="282" r:id="rId36"/>
    <p:sldId id="288" r:id="rId37"/>
    <p:sldId id="287" r:id="rId38"/>
    <p:sldId id="290" r:id="rId39"/>
    <p:sldId id="291" r:id="rId40"/>
    <p:sldId id="270" r:id="rId41"/>
    <p:sldId id="289" r:id="rId42"/>
    <p:sldId id="265" r:id="rId43"/>
    <p:sldId id="281" r:id="rId44"/>
    <p:sldId id="266" r:id="rId45"/>
    <p:sldId id="267" r:id="rId46"/>
    <p:sldId id="268" r:id="rId47"/>
    <p:sldId id="269" r:id="rId48"/>
    <p:sldId id="283" r:id="rId49"/>
    <p:sldId id="285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</p:sldIdLst>
  <p:sldSz cx="12192000" cy="6858000"/>
  <p:notesSz cx="7559675" cy="106918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387" autoAdjust="0"/>
  </p:normalViewPr>
  <p:slideViewPr>
    <p:cSldViewPr snapToGrid="0">
      <p:cViewPr varScale="1">
        <p:scale>
          <a:sx n="102" d="100"/>
          <a:sy n="102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B4938-5D2F-4FBB-831F-3CEC7B62F3C9}" type="datetimeFigureOut">
              <a:rPr lang="en-DE" smtClean="0"/>
              <a:t>05/02/2025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8C34-17CD-41C4-A2DB-37C5CCFFA1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39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0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01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C9E6-E56E-649F-65B2-F8F26A5A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4ABEC-4D41-5C2E-7596-70866F28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38E3-E6C2-AE2D-9651-70D737666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2B9D-E288-62F8-A3BF-D06898996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073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A029-CBA8-E92C-2DE2-83D041AE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D4027-51E2-834D-376E-6BA5846EE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83EBE-2A72-2CE9-F852-5CC52414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EB88-3BF2-68DD-E792-991288D67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08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1F7E-36CD-EF2A-0EBA-07497331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ED0E2-5878-48E0-0B42-E7A258B8C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4AE87-6031-AA36-E855-7E20387E4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C55A-92DA-F2BD-2B18-DF08DECDE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47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18B8-C807-1730-8729-8023ACC5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564D-467C-10A6-E1B7-B41F2952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9CF04-8DCA-8E4C-6D84-7812D58E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D264-9E92-7513-8BA0-7E39DD083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035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EADA-56C7-0D81-BDDC-04B79FA5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9D097-F03F-D5C9-F887-4EB3387D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AF348-95FE-64A2-AE8B-50CA34F86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B17D-51E3-4742-1202-77586E19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60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EC9693-A716-459F-9D95-DDB1631609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D0460B-7977-47E7-A79A-D188E3C031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0E9FE8-B0A7-4DDF-9B2C-C222F344FF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FD9CF8-875E-439C-8289-500F982A6E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1C50-5D25-95A5-BFC2-A31C2E83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9FD4-A77D-E97E-76EB-2B34C509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C733-D60B-9E68-E96F-B69FB04D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F152-B7CB-BD79-6779-DF68364A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49DB-C176-AAEE-DF89-B1A94C6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2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401EBA-E477-4F8E-A6D6-1BE6738D1C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B93933-871D-43A0-B4A5-0050B42A6D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950C39-BCC4-45E7-88CF-72025A8992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30FCC0-3731-4148-8B1E-DEC636D6DA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D880B6-ACD4-41BB-9C30-DD741E608A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2B61DF-8D7C-4649-9955-E68C70424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E0289D-9E26-4C70-8262-1058FD7536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D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D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0A11EB-8750-4C21-89D1-1F329665C008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0.png"/><Relationship Id="rId18" Type="http://schemas.openxmlformats.org/officeDocument/2006/relationships/image" Target="../media/image68.sv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5.svg"/><Relationship Id="rId9" Type="http://schemas.openxmlformats.org/officeDocument/2006/relationships/image" Target="../media/image61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0.png"/><Relationship Id="rId18" Type="http://schemas.openxmlformats.org/officeDocument/2006/relationships/image" Target="../media/image68.sv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" Type="http://schemas.openxmlformats.org/officeDocument/2006/relationships/image" Target="../media/image69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.sv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71.png"/><Relationship Id="rId1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doi.org/10.1002/9781119434610.ch9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.png"/><Relationship Id="rId3" Type="http://schemas.openxmlformats.org/officeDocument/2006/relationships/image" Target="../media/image75.sv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.png"/><Relationship Id="rId3" Type="http://schemas.openxmlformats.org/officeDocument/2006/relationships/image" Target="../media/image75.sv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86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3.png"/><Relationship Id="rId21" Type="http://schemas.openxmlformats.org/officeDocument/2006/relationships/image" Target="../media/image520.png"/><Relationship Id="rId7" Type="http://schemas.openxmlformats.org/officeDocument/2006/relationships/image" Target="../media/image303.png"/><Relationship Id="rId12" Type="http://schemas.openxmlformats.org/officeDocument/2006/relationships/image" Target="../media/image350.png"/><Relationship Id="rId17" Type="http://schemas.openxmlformats.org/officeDocument/2006/relationships/image" Target="../media/image490.png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0.png"/><Relationship Id="rId5" Type="http://schemas.openxmlformats.org/officeDocument/2006/relationships/image" Target="../media/image5.svg"/><Relationship Id="rId15" Type="http://schemas.openxmlformats.org/officeDocument/2006/relationships/image" Target="../media/image470.png"/><Relationship Id="rId10" Type="http://schemas.openxmlformats.org/officeDocument/2006/relationships/image" Target="../media/image330.png"/><Relationship Id="rId19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320.png"/><Relationship Id="rId14" Type="http://schemas.openxmlformats.org/officeDocument/2006/relationships/image" Target="../media/image46.png"/><Relationship Id="rId22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18" Type="http://schemas.openxmlformats.org/officeDocument/2006/relationships/image" Target="../media/image670.png"/><Relationship Id="rId26" Type="http://schemas.openxmlformats.org/officeDocument/2006/relationships/image" Target="../media/image75.png"/><Relationship Id="rId3" Type="http://schemas.openxmlformats.org/officeDocument/2006/relationships/image" Target="../media/image4.png"/><Relationship Id="rId21" Type="http://schemas.openxmlformats.org/officeDocument/2006/relationships/image" Target="../media/image700.png"/><Relationship Id="rId7" Type="http://schemas.openxmlformats.org/officeDocument/2006/relationships/image" Target="../media/image560.png"/><Relationship Id="rId12" Type="http://schemas.openxmlformats.org/officeDocument/2006/relationships/image" Target="../media/image610.png"/><Relationship Id="rId17" Type="http://schemas.openxmlformats.org/officeDocument/2006/relationships/image" Target="../media/image660.png"/><Relationship Id="rId25" Type="http://schemas.openxmlformats.org/officeDocument/2006/relationships/image" Target="../media/image740.png"/><Relationship Id="rId2" Type="http://schemas.openxmlformats.org/officeDocument/2006/relationships/image" Target="../media/image3.png"/><Relationship Id="rId16" Type="http://schemas.openxmlformats.org/officeDocument/2006/relationships/image" Target="../media/image650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24" Type="http://schemas.openxmlformats.org/officeDocument/2006/relationships/image" Target="../media/image730.png"/><Relationship Id="rId5" Type="http://schemas.openxmlformats.org/officeDocument/2006/relationships/image" Target="../media/image540.png"/><Relationship Id="rId15" Type="http://schemas.openxmlformats.org/officeDocument/2006/relationships/image" Target="../media/image640.png"/><Relationship Id="rId23" Type="http://schemas.openxmlformats.org/officeDocument/2006/relationships/image" Target="../media/image720.png"/><Relationship Id="rId28" Type="http://schemas.openxmlformats.org/officeDocument/2006/relationships/image" Target="../media/image770.png"/><Relationship Id="rId10" Type="http://schemas.openxmlformats.org/officeDocument/2006/relationships/image" Target="../media/image590.png"/><Relationship Id="rId19" Type="http://schemas.openxmlformats.org/officeDocument/2006/relationships/image" Target="../media/image68.png"/><Relationship Id="rId4" Type="http://schemas.openxmlformats.org/officeDocument/2006/relationships/image" Target="../media/image5.sv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Relationship Id="rId22" Type="http://schemas.openxmlformats.org/officeDocument/2006/relationships/image" Target="../media/image710.png"/><Relationship Id="rId27" Type="http://schemas.openxmlformats.org/officeDocument/2006/relationships/image" Target="../media/image7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0.png"/><Relationship Id="rId18" Type="http://schemas.openxmlformats.org/officeDocument/2006/relationships/image" Target="../media/image720.png"/><Relationship Id="rId3" Type="http://schemas.openxmlformats.org/officeDocument/2006/relationships/image" Target="../media/image4.png"/><Relationship Id="rId21" Type="http://schemas.openxmlformats.org/officeDocument/2006/relationships/image" Target="../media/image75.png"/><Relationship Id="rId7" Type="http://schemas.openxmlformats.org/officeDocument/2006/relationships/image" Target="../media/image800.png"/><Relationship Id="rId12" Type="http://schemas.openxmlformats.org/officeDocument/2006/relationships/image" Target="../media/image850.png"/><Relationship Id="rId17" Type="http://schemas.openxmlformats.org/officeDocument/2006/relationships/image" Target="../media/image710.png"/><Relationship Id="rId25" Type="http://schemas.openxmlformats.org/officeDocument/2006/relationships/image" Target="../media/image91.png"/><Relationship Id="rId2" Type="http://schemas.openxmlformats.org/officeDocument/2006/relationships/image" Target="../media/image3.png"/><Relationship Id="rId16" Type="http://schemas.openxmlformats.org/officeDocument/2006/relationships/image" Target="../media/image700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24" Type="http://schemas.openxmlformats.org/officeDocument/2006/relationships/image" Target="../media/image90.png"/><Relationship Id="rId5" Type="http://schemas.openxmlformats.org/officeDocument/2006/relationships/image" Target="../media/image780.png"/><Relationship Id="rId15" Type="http://schemas.openxmlformats.org/officeDocument/2006/relationships/image" Target="../media/image690.png"/><Relationship Id="rId23" Type="http://schemas.openxmlformats.org/officeDocument/2006/relationships/image" Target="../media/image890.png"/><Relationship Id="rId10" Type="http://schemas.openxmlformats.org/officeDocument/2006/relationships/image" Target="../media/image830.png"/><Relationship Id="rId19" Type="http://schemas.openxmlformats.org/officeDocument/2006/relationships/image" Target="../media/image730.png"/><Relationship Id="rId4" Type="http://schemas.openxmlformats.org/officeDocument/2006/relationships/image" Target="../media/image5.svg"/><Relationship Id="rId9" Type="http://schemas.openxmlformats.org/officeDocument/2006/relationships/image" Target="../media/image820.png"/><Relationship Id="rId14" Type="http://schemas.openxmlformats.org/officeDocument/2006/relationships/image" Target="../media/image870.png"/><Relationship Id="rId22" Type="http://schemas.openxmlformats.org/officeDocument/2006/relationships/image" Target="../media/image8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3" Type="http://schemas.openxmlformats.org/officeDocument/2006/relationships/image" Target="../media/image75.svg"/><Relationship Id="rId21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730.png"/><Relationship Id="rId25" Type="http://schemas.openxmlformats.org/officeDocument/2006/relationships/image" Target="../media/image104.png"/><Relationship Id="rId2" Type="http://schemas.openxmlformats.org/officeDocument/2006/relationships/image" Target="../media/image74.png"/><Relationship Id="rId16" Type="http://schemas.openxmlformats.org/officeDocument/2006/relationships/image" Target="../media/image72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98.png"/><Relationship Id="rId24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710.png"/><Relationship Id="rId23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96.png"/><Relationship Id="rId14" Type="http://schemas.openxmlformats.org/officeDocument/2006/relationships/image" Target="../media/image700.png"/><Relationship Id="rId2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3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5.sv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93.sv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3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5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4.png"/><Relationship Id="rId9" Type="http://schemas.openxmlformats.org/officeDocument/2006/relationships/image" Target="../media/image93.svg"/><Relationship Id="rId14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92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5.png"/><Relationship Id="rId18" Type="http://schemas.openxmlformats.org/officeDocument/2006/relationships/image" Target="../media/image164.png"/><Relationship Id="rId3" Type="http://schemas.openxmlformats.org/officeDocument/2006/relationships/image" Target="../media/image3.png"/><Relationship Id="rId21" Type="http://schemas.openxmlformats.org/officeDocument/2006/relationships/image" Target="../media/image167.png"/><Relationship Id="rId7" Type="http://schemas.openxmlformats.org/officeDocument/2006/relationships/image" Target="../media/image158.png"/><Relationship Id="rId12" Type="http://schemas.openxmlformats.org/officeDocument/2006/relationships/image" Target="../media/image134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33.png"/><Relationship Id="rId24" Type="http://schemas.openxmlformats.org/officeDocument/2006/relationships/image" Target="../media/image170.png"/><Relationship Id="rId5" Type="http://schemas.openxmlformats.org/officeDocument/2006/relationships/image" Target="../media/image5.sv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93.svg"/><Relationship Id="rId19" Type="http://schemas.openxmlformats.org/officeDocument/2006/relationships/image" Target="../media/image165.png"/><Relationship Id="rId4" Type="http://schemas.openxmlformats.org/officeDocument/2006/relationships/image" Target="../media/image4.png"/><Relationship Id="rId9" Type="http://schemas.openxmlformats.org/officeDocument/2006/relationships/image" Target="../media/image92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hyperlink" Target="https://doi.org/10.1145/3641512.3686393" TargetMode="External"/><Relationship Id="rId18" Type="http://schemas.openxmlformats.org/officeDocument/2006/relationships/image" Target="../media/image180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5.svg"/><Relationship Id="rId15" Type="http://schemas.openxmlformats.org/officeDocument/2006/relationships/image" Target="../media/image177.png"/><Relationship Id="rId10" Type="http://schemas.openxmlformats.org/officeDocument/2006/relationships/image" Target="../media/image93.svg"/><Relationship Id="rId19" Type="http://schemas.openxmlformats.org/officeDocument/2006/relationships/image" Target="../media/image181.png"/><Relationship Id="rId4" Type="http://schemas.openxmlformats.org/officeDocument/2006/relationships/image" Target="../media/image4.png"/><Relationship Id="rId9" Type="http://schemas.openxmlformats.org/officeDocument/2006/relationships/image" Target="../media/image92.png"/><Relationship Id="rId14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85.png"/><Relationship Id="rId18" Type="http://schemas.openxmlformats.org/officeDocument/2006/relationships/image" Target="../media/image188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84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5" Type="http://schemas.openxmlformats.org/officeDocument/2006/relationships/image" Target="../media/image5.svg"/><Relationship Id="rId15" Type="http://schemas.openxmlformats.org/officeDocument/2006/relationships/image" Target="../media/image186.png"/><Relationship Id="rId10" Type="http://schemas.openxmlformats.org/officeDocument/2006/relationships/image" Target="../media/image182.png"/><Relationship Id="rId19" Type="http://schemas.openxmlformats.org/officeDocument/2006/relationships/image" Target="../media/image189.png"/><Relationship Id="rId4" Type="http://schemas.openxmlformats.org/officeDocument/2006/relationships/image" Target="../media/image4.png"/><Relationship Id="rId9" Type="http://schemas.openxmlformats.org/officeDocument/2006/relationships/image" Target="../media/image93.svg"/><Relationship Id="rId14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33.png"/><Relationship Id="rId18" Type="http://schemas.openxmlformats.org/officeDocument/2006/relationships/image" Target="../media/image195.png"/><Relationship Id="rId3" Type="http://schemas.openxmlformats.org/officeDocument/2006/relationships/image" Target="../media/image3.png"/><Relationship Id="rId7" Type="http://schemas.openxmlformats.org/officeDocument/2006/relationships/image" Target="../media/image191.png"/><Relationship Id="rId12" Type="http://schemas.openxmlformats.org/officeDocument/2006/relationships/image" Target="../media/image186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78.png"/><Relationship Id="rId5" Type="http://schemas.openxmlformats.org/officeDocument/2006/relationships/image" Target="../media/image5.svg"/><Relationship Id="rId15" Type="http://schemas.openxmlformats.org/officeDocument/2006/relationships/image" Target="../media/image188.png"/><Relationship Id="rId10" Type="http://schemas.openxmlformats.org/officeDocument/2006/relationships/image" Target="../media/image192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93.svg"/><Relationship Id="rId1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92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206.png"/><Relationship Id="rId3" Type="http://schemas.openxmlformats.org/officeDocument/2006/relationships/hyperlink" Target="https://doi.org/10.48550/arXiv.2112.05989" TargetMode="Externa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hyperlink" Target="http://arxiv.org/abs/1806.0624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22.png"/><Relationship Id="rId10" Type="http://schemas.openxmlformats.org/officeDocument/2006/relationships/image" Target="../media/image203.png"/><Relationship Id="rId4" Type="http://schemas.openxmlformats.org/officeDocument/2006/relationships/image" Target="../media/image119.png"/><Relationship Id="rId9" Type="http://schemas.openxmlformats.org/officeDocument/2006/relationships/image" Target="../media/image1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hyperlink" Target="https://doi.org/10.1109/18.6813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22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22.png"/><Relationship Id="rId7" Type="http://schemas.openxmlformats.org/officeDocument/2006/relationships/image" Target="../media/image2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22.png"/><Relationship Id="rId7" Type="http://schemas.openxmlformats.org/officeDocument/2006/relationships/image" Target="../media/image2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197.png"/><Relationship Id="rId9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svg"/><Relationship Id="rId4" Type="http://schemas.openxmlformats.org/officeDocument/2006/relationships/image" Target="../media/image1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svg"/><Relationship Id="rId3" Type="http://schemas.openxmlformats.org/officeDocument/2006/relationships/image" Target="../media/image213.png"/><Relationship Id="rId7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svg"/><Relationship Id="rId5" Type="http://schemas.openxmlformats.org/officeDocument/2006/relationships/image" Target="../media/image219.png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14.png"/><Relationship Id="rId10" Type="http://schemas.openxmlformats.org/officeDocument/2006/relationships/image" Target="../media/image233.png"/><Relationship Id="rId4" Type="http://schemas.openxmlformats.org/officeDocument/2006/relationships/image" Target="../media/image223.png"/><Relationship Id="rId9" Type="http://schemas.openxmlformats.org/officeDocument/2006/relationships/image" Target="../media/image2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19.png"/><Relationship Id="rId7" Type="http://schemas.openxmlformats.org/officeDocument/2006/relationships/image" Target="../media/image23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40.png"/><Relationship Id="rId4" Type="http://schemas.openxmlformats.org/officeDocument/2006/relationships/image" Target="../media/image122.png"/><Relationship Id="rId9" Type="http://schemas.openxmlformats.org/officeDocument/2006/relationships/image" Target="../media/image2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9.png"/><Relationship Id="rId4" Type="http://schemas.openxmlformats.org/officeDocument/2006/relationships/image" Target="../media/image2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8.png"/><Relationship Id="rId7" Type="http://schemas.openxmlformats.org/officeDocument/2006/relationships/image" Target="../media/image24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119.png"/><Relationship Id="rId7" Type="http://schemas.openxmlformats.org/officeDocument/2006/relationships/image" Target="../media/image255.png"/><Relationship Id="rId12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9.png"/><Relationship Id="rId4" Type="http://schemas.openxmlformats.org/officeDocument/2006/relationships/image" Target="../media/image122.png"/><Relationship Id="rId9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2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6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78.png"/><Relationship Id="rId3" Type="http://schemas.openxmlformats.org/officeDocument/2006/relationships/image" Target="../media/image122.png"/><Relationship Id="rId7" Type="http://schemas.openxmlformats.org/officeDocument/2006/relationships/image" Target="../media/image287.png"/><Relationship Id="rId12" Type="http://schemas.openxmlformats.org/officeDocument/2006/relationships/image" Target="../media/image277.png"/><Relationship Id="rId17" Type="http://schemas.openxmlformats.org/officeDocument/2006/relationships/image" Target="../media/image275.png"/><Relationship Id="rId2" Type="http://schemas.openxmlformats.org/officeDocument/2006/relationships/image" Target="../media/image119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76.png"/><Relationship Id="rId5" Type="http://schemas.openxmlformats.org/officeDocument/2006/relationships/image" Target="../media/image285.png"/><Relationship Id="rId15" Type="http://schemas.openxmlformats.org/officeDocument/2006/relationships/image" Target="../media/image265.png"/><Relationship Id="rId10" Type="http://schemas.openxmlformats.org/officeDocument/2006/relationships/image" Target="../media/image262.png"/><Relationship Id="rId4" Type="http://schemas.openxmlformats.org/officeDocument/2006/relationships/image" Target="../media/image284.png"/><Relationship Id="rId9" Type="http://schemas.openxmlformats.org/officeDocument/2006/relationships/image" Target="../media/image274.png"/><Relationship Id="rId14" Type="http://schemas.openxmlformats.org/officeDocument/2006/relationships/image" Target="../media/image2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75.pn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305.png"/><Relationship Id="rId7" Type="http://schemas.openxmlformats.org/officeDocument/2006/relationships/image" Target="../media/image272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122.png"/><Relationship Id="rId4" Type="http://schemas.openxmlformats.org/officeDocument/2006/relationships/image" Target="../media/image269.png"/><Relationship Id="rId9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32.png"/><Relationship Id="rId7" Type="http://schemas.openxmlformats.org/officeDocument/2006/relationships/image" Target="../media/image3.png"/><Relationship Id="rId17" Type="http://schemas.openxmlformats.org/officeDocument/2006/relationships/image" Target="../media/image39.png"/><Relationship Id="rId25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24" Type="http://schemas.openxmlformats.org/officeDocument/2006/relationships/image" Target="../media/image43.png"/><Relationship Id="rId5" Type="http://schemas.openxmlformats.org/officeDocument/2006/relationships/image" Target="../media/image31.svg"/><Relationship Id="rId15" Type="http://schemas.openxmlformats.org/officeDocument/2006/relationships/image" Target="../media/image37.png"/><Relationship Id="rId23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9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2" Type="http://schemas.openxmlformats.org/officeDocument/2006/relationships/image" Target="../media/image48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46.svg"/><Relationship Id="rId15" Type="http://schemas.openxmlformats.org/officeDocument/2006/relationships/image" Target="../media/image37.png"/><Relationship Id="rId10" Type="http://schemas.openxmlformats.org/officeDocument/2006/relationships/image" Target="../media/image321.png"/><Relationship Id="rId19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2.png"/><Relationship Id="rId18" Type="http://schemas.openxmlformats.org/officeDocument/2006/relationships/image" Target="../media/image40.png"/><Relationship Id="rId3" Type="http://schemas.openxmlformats.org/officeDocument/2006/relationships/image" Target="../media/image51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7" Type="http://schemas.openxmlformats.org/officeDocument/2006/relationships/image" Target="../media/image39.png"/><Relationship Id="rId25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24" Type="http://schemas.openxmlformats.org/officeDocument/2006/relationships/image" Target="../media/image54.png"/><Relationship Id="rId5" Type="http://schemas.openxmlformats.org/officeDocument/2006/relationships/image" Target="../media/image29.svg"/><Relationship Id="rId15" Type="http://schemas.openxmlformats.org/officeDocument/2006/relationships/image" Target="../media/image37.png"/><Relationship Id="rId23" Type="http://schemas.openxmlformats.org/officeDocument/2006/relationships/image" Target="../media/image53.png"/><Relationship Id="rId19" Type="http://schemas.openxmlformats.org/officeDocument/2006/relationships/image" Target="../media/image41.png"/><Relationship Id="rId10" Type="http://schemas.openxmlformats.org/officeDocument/2006/relationships/image" Target="../media/image321.png"/><Relationship Id="rId4" Type="http://schemas.openxmlformats.org/officeDocument/2006/relationships/image" Target="../media/image28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6" y="886872"/>
            <a:ext cx="8698865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SIM: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9331961" y="56017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5CEA-0E00-96D9-21D1-2A7AF365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5101-893D-57AA-CEAE-39C0F9FE3C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863E9FF-0E56-944D-C846-6D3695DDD1F4}"/>
              </a:ext>
            </a:extLst>
          </p:cNvPr>
          <p:cNvGrpSpPr/>
          <p:nvPr/>
        </p:nvGrpSpPr>
        <p:grpSpPr>
          <a:xfrm>
            <a:off x="7134444" y="836053"/>
            <a:ext cx="1405311" cy="738510"/>
            <a:chOff x="405514" y="836219"/>
            <a:chExt cx="1106545" cy="581504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2763779F-FCBE-4F2C-4DAA-AB34A6BF0580}"/>
                </a:ext>
              </a:extLst>
            </p:cNvPr>
            <p:cNvSpPr/>
            <p:nvPr/>
          </p:nvSpPr>
          <p:spPr>
            <a:xfrm>
              <a:off x="405514" y="836219"/>
              <a:ext cx="1106545" cy="581504"/>
            </a:xfrm>
            <a:prstGeom prst="parallelogram">
              <a:avLst>
                <a:gd name="adj" fmla="val 81593"/>
              </a:avLst>
            </a:prstGeom>
            <a:noFill/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2CBC9FB8-31DC-2C61-0682-73FCC28BA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153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Parallelogram 116">
              <a:extLst>
                <a:ext uri="{FF2B5EF4-FFF2-40B4-BE49-F238E27FC236}">
                  <a16:creationId xmlns:a16="http://schemas.microsoft.com/office/drawing/2014/main" id="{C1A6B6C1-FEDE-D9C1-D2AC-9810828DDC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83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1BDCA339-E703-0F14-1199-5E66BD09F5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2092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Parallelogram 118">
              <a:extLst>
                <a:ext uri="{FF2B5EF4-FFF2-40B4-BE49-F238E27FC236}">
                  <a16:creationId xmlns:a16="http://schemas.microsoft.com/office/drawing/2014/main" id="{2860790B-F9C5-D48A-2EDA-6D36C31E5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278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1BD3C5A0-F63E-D1A4-03A8-728E10F5A3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18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38B19D78-D2D3-E052-C292-C2C6C503B3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073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D9D3CD29-9D43-9422-0DFD-4C91334D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376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FDD02F5F-6F31-1348-4713-B08FAE9F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04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EC71B7C0-6630-A38B-4F8D-CB0B23882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259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82F3F1C7-B414-50C9-DB10-837923047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562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Parallelogram 125">
              <a:extLst>
                <a:ext uri="{FF2B5EF4-FFF2-40B4-BE49-F238E27FC236}">
                  <a16:creationId xmlns:a16="http://schemas.microsoft.com/office/drawing/2014/main" id="{67194802-C3EE-420B-395C-44D5E905B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501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271695B0-6EE3-61A1-29EF-C303F9DDD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656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8C2FD166-6096-418F-7B76-9B3A16FDF7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959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A1C4988E-950F-42FE-AA38-158355900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50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AA76A475-E091-1A5A-86ED-855EA9443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05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7B10785A-2335-D3D8-77E9-7189240DD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708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E40745E-87B8-8A09-0AF7-0841C39A5401}"/>
              </a:ext>
            </a:extLst>
          </p:cNvPr>
          <p:cNvGrpSpPr/>
          <p:nvPr/>
        </p:nvGrpSpPr>
        <p:grpSpPr>
          <a:xfrm>
            <a:off x="7150358" y="472362"/>
            <a:ext cx="1415043" cy="981563"/>
            <a:chOff x="-330373" y="214352"/>
            <a:chExt cx="1114208" cy="772884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647DF42A-2C91-B4ED-4D73-737F671A101E}"/>
                </a:ext>
              </a:extLst>
            </p:cNvPr>
            <p:cNvSpPr/>
            <p:nvPr/>
          </p:nvSpPr>
          <p:spPr>
            <a:xfrm rot="16200000" flipV="1">
              <a:off x="157349" y="360240"/>
              <a:ext cx="761822" cy="470045"/>
            </a:xfrm>
            <a:prstGeom prst="parallelogram">
              <a:avLst>
                <a:gd name="adj" fmla="val 124008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8D170C3-6C60-EA55-D3A8-FA6E467C7CC8}"/>
                </a:ext>
              </a:extLst>
            </p:cNvPr>
            <p:cNvSpPr/>
            <p:nvPr/>
          </p:nvSpPr>
          <p:spPr>
            <a:xfrm>
              <a:off x="-330373" y="796708"/>
              <a:ext cx="628219" cy="186615"/>
            </a:xfrm>
            <a:prstGeom prst="rect">
              <a:avLst/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AC7ACCC5-B58B-F390-DE9A-6C687179ACC7}"/>
                </a:ext>
              </a:extLst>
            </p:cNvPr>
            <p:cNvSpPr/>
            <p:nvPr/>
          </p:nvSpPr>
          <p:spPr>
            <a:xfrm>
              <a:off x="-328494" y="215005"/>
              <a:ext cx="1106545" cy="581504"/>
            </a:xfrm>
            <a:prstGeom prst="parallelogram">
              <a:avLst>
                <a:gd name="adj" fmla="val 81593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5E5C9D9-6ACE-5C07-ABDD-FCE6F70887ED}"/>
                </a:ext>
              </a:extLst>
            </p:cNvPr>
            <p:cNvCxnSpPr/>
            <p:nvPr/>
          </p:nvCxnSpPr>
          <p:spPr>
            <a:xfrm>
              <a:off x="781003" y="215363"/>
              <a:ext cx="0" cy="181451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3D78E7B-03A1-0BB5-1491-3DF9C1750C4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98184" y="387323"/>
              <a:ext cx="485651" cy="599913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138" name="Partial Circle 137">
            <a:extLst>
              <a:ext uri="{FF2B5EF4-FFF2-40B4-BE49-F238E27FC236}">
                <a16:creationId xmlns:a16="http://schemas.microsoft.com/office/drawing/2014/main" id="{103E7FDC-9C0F-C780-46ED-7E27F4312D9E}"/>
              </a:ext>
            </a:extLst>
          </p:cNvPr>
          <p:cNvSpPr/>
          <p:nvPr/>
        </p:nvSpPr>
        <p:spPr>
          <a:xfrm>
            <a:off x="7324039" y="-19956"/>
            <a:ext cx="848875" cy="880217"/>
          </a:xfrm>
          <a:prstGeom prst="pie">
            <a:avLst>
              <a:gd name="adj1" fmla="val 3382064"/>
              <a:gd name="adj2" fmla="val 7810978"/>
            </a:avLst>
          </a:prstGeom>
          <a:solidFill>
            <a:srgbClr val="E8E8E8">
              <a:alpha val="60000"/>
            </a:srgbClr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9" name="TextBox 8">
            <a:extLst>
              <a:ext uri="{FF2B5EF4-FFF2-40B4-BE49-F238E27FC236}">
                <a16:creationId xmlns:a16="http://schemas.microsoft.com/office/drawing/2014/main" id="{E32AFFA3-0941-08B9-BB94-8E6642320A64}"/>
              </a:ext>
            </a:extLst>
          </p:cNvPr>
          <p:cNvSpPr/>
          <p:nvPr/>
        </p:nvSpPr>
        <p:spPr>
          <a:xfrm>
            <a:off x="7999202" y="2374749"/>
            <a:ext cx="775273" cy="545380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lIns="90000" tIns="45000" rIns="90000" bIns="4500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endParaRPr kumimoji="0" lang="en-US" sz="11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EC4D97F-D7B9-7DFE-D5E4-24A4CC7377E7}"/>
              </a:ext>
            </a:extLst>
          </p:cNvPr>
          <p:cNvSpPr txBox="1"/>
          <p:nvPr/>
        </p:nvSpPr>
        <p:spPr>
          <a:xfrm>
            <a:off x="8372914" y="74036"/>
            <a:ext cx="868033" cy="39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1400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sz="1400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45D039-ED44-A300-94A9-F39DCD496CDE}"/>
              </a:ext>
            </a:extLst>
          </p:cNvPr>
          <p:cNvGrpSpPr/>
          <p:nvPr/>
        </p:nvGrpSpPr>
        <p:grpSpPr>
          <a:xfrm>
            <a:off x="8396950" y="2577675"/>
            <a:ext cx="1005354" cy="609271"/>
            <a:chOff x="736556" y="3669699"/>
            <a:chExt cx="2211302" cy="1167122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30A4249-FFA9-97B4-5F62-5FEA5FED6502}"/>
                </a:ext>
              </a:extLst>
            </p:cNvPr>
            <p:cNvSpPr/>
            <p:nvPr/>
          </p:nvSpPr>
          <p:spPr>
            <a:xfrm>
              <a:off x="736556" y="4178730"/>
              <a:ext cx="2211302" cy="658091"/>
            </a:xfrm>
            <a:prstGeom prst="ellipse">
              <a:avLst/>
            </a:prstGeom>
            <a:solidFill>
              <a:srgbClr val="FFE6CB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43" name="Graphic 35" descr="Smart Phone with solid fill">
              <a:extLst>
                <a:ext uri="{FF2B5EF4-FFF2-40B4-BE49-F238E27FC236}">
                  <a16:creationId xmlns:a16="http://schemas.microsoft.com/office/drawing/2014/main" id="{482C172E-4305-E4B0-79BB-E56A9F88A431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 rot="1730551">
              <a:off x="2115515" y="3755021"/>
              <a:ext cx="616517" cy="57095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3" descr="Walk with solid fill">
              <a:extLst>
                <a:ext uri="{FF2B5EF4-FFF2-40B4-BE49-F238E27FC236}">
                  <a16:creationId xmlns:a16="http://schemas.microsoft.com/office/drawing/2014/main" id="{54C8E097-3FD6-A556-6C81-7772DFFE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4497" y="3669699"/>
              <a:ext cx="914400" cy="914400"/>
            </a:xfrm>
            <a:prstGeom prst="rect">
              <a:avLst/>
            </a:prstGeom>
          </p:spPr>
        </p:pic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8BEF8B8-3ACE-A13D-354A-3ED3355FE2BC}"/>
              </a:ext>
            </a:extLst>
          </p:cNvPr>
          <p:cNvCxnSpPr>
            <a:cxnSpLocks/>
          </p:cNvCxnSpPr>
          <p:nvPr/>
        </p:nvCxnSpPr>
        <p:spPr>
          <a:xfrm flipH="1">
            <a:off x="6321614" y="2217654"/>
            <a:ext cx="554238" cy="7517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DA063A6-6952-FCEE-92B6-2E115EDBAEB1}"/>
                  </a:ext>
                </a:extLst>
              </p:cNvPr>
              <p:cNvSpPr txBox="1"/>
              <p:nvPr/>
            </p:nvSpPr>
            <p:spPr>
              <a:xfrm>
                <a:off x="8436248" y="1032059"/>
                <a:ext cx="1558853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sz="1200" spc="-1" dirty="0">
                    <a:solidFill>
                      <a:srgbClr val="000000"/>
                    </a:solidFill>
                    <a:latin typeface="Calibri"/>
                  </a:rPr>
                  <a:t>Input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2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sz="12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DA063A6-6952-FCEE-92B6-2E115EDB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48" y="1032059"/>
                <a:ext cx="1558853" cy="291618"/>
              </a:xfrm>
              <a:prstGeom prst="rect">
                <a:avLst/>
              </a:prstGeom>
              <a:blipFill>
                <a:blip r:embed="rId5"/>
                <a:stretch>
                  <a:fillRect l="-391" b="-125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A344988-834E-3C3F-3219-4AFFAA258B6E}"/>
              </a:ext>
            </a:extLst>
          </p:cNvPr>
          <p:cNvCxnSpPr>
            <a:cxnSpLocks/>
          </p:cNvCxnSpPr>
          <p:nvPr/>
        </p:nvCxnSpPr>
        <p:spPr>
          <a:xfrm flipH="1" flipV="1">
            <a:off x="6841108" y="834101"/>
            <a:ext cx="31803" cy="137713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A941C91-CD88-360C-CEB3-57659713CD75}"/>
              </a:ext>
            </a:extLst>
          </p:cNvPr>
          <p:cNvGrpSpPr/>
          <p:nvPr/>
        </p:nvGrpSpPr>
        <p:grpSpPr>
          <a:xfrm>
            <a:off x="7124473" y="122250"/>
            <a:ext cx="1211509" cy="627631"/>
            <a:chOff x="508886" y="507121"/>
            <a:chExt cx="953945" cy="49419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A976988-4C00-0CCE-ECAF-D59CB3E066B3}"/>
                </a:ext>
              </a:extLst>
            </p:cNvPr>
            <p:cNvGrpSpPr/>
            <p:nvPr/>
          </p:nvGrpSpPr>
          <p:grpSpPr>
            <a:xfrm flipV="1">
              <a:off x="618204" y="785163"/>
              <a:ext cx="68712" cy="92593"/>
              <a:chOff x="1844231" y="869163"/>
              <a:chExt cx="108640" cy="146399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325F1C9-2E74-8CD0-6F4C-71CDFFF32E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3A71CE3-51AF-78A3-D6E4-67E44BA5CD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AE7CAA2-11D3-4BC7-AF7F-FFB896CA5B7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DA1E846-C068-76AA-49C5-84BAAAD00A05}"/>
                </a:ext>
              </a:extLst>
            </p:cNvPr>
            <p:cNvGrpSpPr/>
            <p:nvPr/>
          </p:nvGrpSpPr>
          <p:grpSpPr>
            <a:xfrm flipV="1">
              <a:off x="1048090" y="908726"/>
              <a:ext cx="68712" cy="92593"/>
              <a:chOff x="1844231" y="869163"/>
              <a:chExt cx="108640" cy="146399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AB12A11-2165-F513-A3D1-8B8650FDE31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D6B7BDE-3CEA-563E-BE5E-8434E88BDB9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4075F1E0-F1B0-0D7B-D908-E8DE8072C3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E212A1A-A994-FCBF-1643-06E0BDE9905D}"/>
                </a:ext>
              </a:extLst>
            </p:cNvPr>
            <p:cNvGrpSpPr/>
            <p:nvPr/>
          </p:nvGrpSpPr>
          <p:grpSpPr>
            <a:xfrm flipV="1">
              <a:off x="1157408" y="786581"/>
              <a:ext cx="68712" cy="92593"/>
              <a:chOff x="1844231" y="869163"/>
              <a:chExt cx="108640" cy="146399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90B5649-1592-5685-5A68-E0E2D87752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E94BED6-7DE7-0554-69BA-62E3C6E73B6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46999D8-7B49-2010-2083-32364645AC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CE997C2-9F0A-6459-4999-ED0147F31733}"/>
                </a:ext>
              </a:extLst>
            </p:cNvPr>
            <p:cNvGrpSpPr/>
            <p:nvPr/>
          </p:nvGrpSpPr>
          <p:grpSpPr>
            <a:xfrm flipV="1">
              <a:off x="1287796" y="634202"/>
              <a:ext cx="68712" cy="92593"/>
              <a:chOff x="1844231" y="869163"/>
              <a:chExt cx="108640" cy="146399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4031111-A222-C0BD-0627-C0F5AB6FF6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E4F058A-BDD7-967C-AF43-80425B4E00C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EAB5DF3-FA50-2D8C-6A1F-213BCC6BC0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1B0E909-4328-BC59-66CE-C56DE761D8EA}"/>
                </a:ext>
              </a:extLst>
            </p:cNvPr>
            <p:cNvGrpSpPr/>
            <p:nvPr/>
          </p:nvGrpSpPr>
          <p:grpSpPr>
            <a:xfrm flipV="1">
              <a:off x="1394119" y="514948"/>
              <a:ext cx="68712" cy="92593"/>
              <a:chOff x="1844231" y="869163"/>
              <a:chExt cx="108640" cy="146399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E16E0D-3BE4-E08E-64E4-4CFCFD91CAE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388D99DE-8116-D07D-D35C-A9D1E9796A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5EB52A5-D7BC-AB53-C04F-3AF1058754A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F67CF66-AFEC-F1E2-22A5-3B9302200DAE}"/>
                </a:ext>
              </a:extLst>
            </p:cNvPr>
            <p:cNvGrpSpPr/>
            <p:nvPr/>
          </p:nvGrpSpPr>
          <p:grpSpPr>
            <a:xfrm flipV="1">
              <a:off x="852284" y="907209"/>
              <a:ext cx="68712" cy="92593"/>
              <a:chOff x="1844231" y="869163"/>
              <a:chExt cx="108640" cy="146399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638A898-7515-EF9D-ADE9-8D18FC03DFC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D0219AE-2BA0-CB34-8D02-E82FDC7BC3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BBEF8A6-472B-98D2-16A5-380CF596762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891A84-6B26-D1BA-54B2-FB95518215C7}"/>
                </a:ext>
              </a:extLst>
            </p:cNvPr>
            <p:cNvGrpSpPr/>
            <p:nvPr/>
          </p:nvGrpSpPr>
          <p:grpSpPr>
            <a:xfrm flipV="1">
              <a:off x="961602" y="785064"/>
              <a:ext cx="68712" cy="92593"/>
              <a:chOff x="1844231" y="869163"/>
              <a:chExt cx="108640" cy="146399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FFCB32F-695D-B1C9-50AA-1C500F833C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E6628AE-DA6C-5EE9-CC60-7BD651B5FB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E07AEAE-C225-1B79-2F0E-FDA4DA9A90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8989418-E02E-A088-C3E7-BFE1AA2B5D8E}"/>
                </a:ext>
              </a:extLst>
            </p:cNvPr>
            <p:cNvGrpSpPr/>
            <p:nvPr/>
          </p:nvGrpSpPr>
          <p:grpSpPr>
            <a:xfrm flipV="1">
              <a:off x="1091990" y="632685"/>
              <a:ext cx="68712" cy="92593"/>
              <a:chOff x="1844231" y="869163"/>
              <a:chExt cx="108640" cy="146399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7B39355-61AF-85B0-C7CD-996D4CFAE5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99BF552-B34F-4BF0-7C09-54B52FB7AF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0BC8FD6-F52C-9963-A856-461E560C258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35B5308-B1FA-94B5-061F-3A87276EEEEA}"/>
                </a:ext>
              </a:extLst>
            </p:cNvPr>
            <p:cNvGrpSpPr/>
            <p:nvPr/>
          </p:nvGrpSpPr>
          <p:grpSpPr>
            <a:xfrm flipV="1">
              <a:off x="1198313" y="513431"/>
              <a:ext cx="68712" cy="92593"/>
              <a:chOff x="1844231" y="869163"/>
              <a:chExt cx="108640" cy="14639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351B346-996B-7D92-BB23-B0E9CA28D4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FAB9A6E5-DCDB-28D7-50F8-7509488411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9F791A9-4EEF-B222-0622-B43155CD3B1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281CEB1-5630-005D-C08F-7AB631E3498B}"/>
                </a:ext>
              </a:extLst>
            </p:cNvPr>
            <p:cNvGrpSpPr/>
            <p:nvPr/>
          </p:nvGrpSpPr>
          <p:grpSpPr>
            <a:xfrm flipV="1">
              <a:off x="673207" y="900899"/>
              <a:ext cx="68712" cy="92593"/>
              <a:chOff x="1844231" y="869163"/>
              <a:chExt cx="108640" cy="146399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AC29FB7-1EA0-3B91-C102-C0D9C26496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002E75B-4DA0-C2B3-D09B-23BDEE61AE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95E87B5-1933-C2DF-B28B-DF7DD095324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4F4C5F8-92DC-A138-D30B-C1543A835EF4}"/>
                </a:ext>
              </a:extLst>
            </p:cNvPr>
            <p:cNvGrpSpPr/>
            <p:nvPr/>
          </p:nvGrpSpPr>
          <p:grpSpPr>
            <a:xfrm flipV="1">
              <a:off x="782525" y="778754"/>
              <a:ext cx="68712" cy="92593"/>
              <a:chOff x="1844231" y="869163"/>
              <a:chExt cx="108640" cy="146399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D651EF8-379D-6B66-CA44-BA7C6A8C8F5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BDBF088-5477-EAAD-4CA2-47C4BC7E6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70CDDD3-9DEE-EAF8-FE56-E997251C065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C99F034-E2FD-6348-CF59-5DD38F7AD1CD}"/>
                </a:ext>
              </a:extLst>
            </p:cNvPr>
            <p:cNvGrpSpPr/>
            <p:nvPr/>
          </p:nvGrpSpPr>
          <p:grpSpPr>
            <a:xfrm flipV="1">
              <a:off x="912913" y="626375"/>
              <a:ext cx="68712" cy="92593"/>
              <a:chOff x="1844231" y="869163"/>
              <a:chExt cx="108640" cy="146399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2C24555-96BF-BE9D-9A27-45D56ECFBD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5F06628-3028-CAD4-F67F-7E24DE0D836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E8C3F15-127F-9440-DCFB-A3A556D5C6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4A1CFC-3127-1838-96F3-DCA5B5775D98}"/>
                </a:ext>
              </a:extLst>
            </p:cNvPr>
            <p:cNvGrpSpPr/>
            <p:nvPr/>
          </p:nvGrpSpPr>
          <p:grpSpPr>
            <a:xfrm flipV="1">
              <a:off x="1019236" y="507121"/>
              <a:ext cx="68712" cy="92593"/>
              <a:chOff x="1844231" y="869163"/>
              <a:chExt cx="108640" cy="14639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8617B7E-A1DA-641E-0AF4-1A03006E1F8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3C30A5B-1573-4784-61C7-3C24E20A10D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52A33BE-4098-F49D-7ED5-F295F82090F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D2A2563-8832-E79C-0A03-F5B4B01FCC32}"/>
                </a:ext>
              </a:extLst>
            </p:cNvPr>
            <p:cNvGrpSpPr/>
            <p:nvPr/>
          </p:nvGrpSpPr>
          <p:grpSpPr>
            <a:xfrm flipV="1">
              <a:off x="508886" y="907308"/>
              <a:ext cx="68712" cy="92593"/>
              <a:chOff x="1844231" y="869163"/>
              <a:chExt cx="108640" cy="146399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86DE8C5-5E2A-AC16-17E0-4E9C6559B8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64DDA4A-5D37-2CD0-F6B5-A029638A4C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250A162-4D90-B647-11DF-C18E0505AA2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F099C8C-1289-11CD-22EF-F265E282E9D0}"/>
                </a:ext>
              </a:extLst>
            </p:cNvPr>
            <p:cNvGrpSpPr/>
            <p:nvPr/>
          </p:nvGrpSpPr>
          <p:grpSpPr>
            <a:xfrm flipV="1">
              <a:off x="748592" y="632784"/>
              <a:ext cx="68712" cy="92593"/>
              <a:chOff x="1844231" y="869163"/>
              <a:chExt cx="108640" cy="146399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10F2F43-BC05-4687-C07A-46D372F8AE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0A43166-1C55-61DE-1936-D1984BCA2EE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78DFAEC-E453-7B73-0BDF-ECC676017F4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467E29-B350-375D-55D4-8A7A818EB0D5}"/>
                </a:ext>
              </a:extLst>
            </p:cNvPr>
            <p:cNvGrpSpPr/>
            <p:nvPr/>
          </p:nvGrpSpPr>
          <p:grpSpPr>
            <a:xfrm flipV="1">
              <a:off x="854915" y="513530"/>
              <a:ext cx="68712" cy="92593"/>
              <a:chOff x="1844231" y="869163"/>
              <a:chExt cx="108640" cy="146399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59DE20F-5C9C-FECA-7A5E-0939C67D9B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A0D149-7E99-DE34-356B-9684CCC30E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034769F-128D-8931-1F6B-D4EB0C36B5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87916A7-EB9D-DFE7-F2C6-C1497AB77338}"/>
                  </a:ext>
                </a:extLst>
              </p:cNvPr>
              <p:cNvSpPr txBox="1"/>
              <p:nvPr/>
            </p:nvSpPr>
            <p:spPr>
              <a:xfrm>
                <a:off x="6448920" y="2878368"/>
                <a:ext cx="175894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87916A7-EB9D-DFE7-F2C6-C1497AB7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20" y="2878368"/>
                <a:ext cx="175894" cy="273614"/>
              </a:xfrm>
              <a:prstGeom prst="rect">
                <a:avLst/>
              </a:prstGeom>
              <a:blipFill>
                <a:blip r:embed="rId6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FC03AEB-3ADF-E748-9437-E7A7B15ED8EC}"/>
                  </a:ext>
                </a:extLst>
              </p:cNvPr>
              <p:cNvSpPr txBox="1"/>
              <p:nvPr/>
            </p:nvSpPr>
            <p:spPr>
              <a:xfrm>
                <a:off x="6579851" y="755886"/>
                <a:ext cx="160666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FC03AEB-3ADF-E748-9437-E7A7B15E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51" y="755886"/>
                <a:ext cx="160666" cy="273614"/>
              </a:xfrm>
              <a:prstGeom prst="rect">
                <a:avLst/>
              </a:prstGeom>
              <a:blipFill>
                <a:blip r:embed="rId7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CF0006E-019D-9CA7-1EBD-5DA196DA1C66}"/>
              </a:ext>
            </a:extLst>
          </p:cNvPr>
          <p:cNvCxnSpPr>
            <a:cxnSpLocks/>
          </p:cNvCxnSpPr>
          <p:nvPr/>
        </p:nvCxnSpPr>
        <p:spPr>
          <a:xfrm flipH="1" flipV="1">
            <a:off x="7749549" y="413161"/>
            <a:ext cx="1246730" cy="19737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6093EB-75F4-26F1-D0DD-3CFC534D2AFD}"/>
                  </a:ext>
                </a:extLst>
              </p:cNvPr>
              <p:cNvSpPr txBox="1"/>
              <p:nvPr/>
            </p:nvSpPr>
            <p:spPr>
              <a:xfrm>
                <a:off x="7937483" y="434319"/>
                <a:ext cx="159037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6093EB-75F4-26F1-D0DD-3CFC534D2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83" y="434319"/>
                <a:ext cx="159037" cy="234526"/>
              </a:xfrm>
              <a:prstGeom prst="rect">
                <a:avLst/>
              </a:prstGeom>
              <a:blipFill>
                <a:blip r:embed="rId8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Partial Circle 216">
            <a:extLst>
              <a:ext uri="{FF2B5EF4-FFF2-40B4-BE49-F238E27FC236}">
                <a16:creationId xmlns:a16="http://schemas.microsoft.com/office/drawing/2014/main" id="{252D44D2-21BE-DA5C-D450-1476295956BF}"/>
              </a:ext>
            </a:extLst>
          </p:cNvPr>
          <p:cNvSpPr/>
          <p:nvPr/>
        </p:nvSpPr>
        <p:spPr>
          <a:xfrm>
            <a:off x="7481362" y="145652"/>
            <a:ext cx="548619" cy="561096"/>
          </a:xfrm>
          <a:prstGeom prst="pie">
            <a:avLst>
              <a:gd name="adj1" fmla="val 3382064"/>
              <a:gd name="adj2" fmla="val 5473174"/>
            </a:avLst>
          </a:prstGeom>
          <a:solidFill>
            <a:srgbClr val="E8E8E8"/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6FE561B-636A-22E8-8576-09AD1BD332BA}"/>
                  </a:ext>
                </a:extLst>
              </p:cNvPr>
              <p:cNvSpPr txBox="1"/>
              <p:nvPr/>
            </p:nvSpPr>
            <p:spPr>
              <a:xfrm>
                <a:off x="7431053" y="914036"/>
                <a:ext cx="177279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6FE561B-636A-22E8-8576-09AD1BD3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053" y="914036"/>
                <a:ext cx="177279" cy="234526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34067D4-DC1E-7690-23BC-9E1514924608}"/>
              </a:ext>
            </a:extLst>
          </p:cNvPr>
          <p:cNvCxnSpPr>
            <a:cxnSpLocks/>
          </p:cNvCxnSpPr>
          <p:nvPr/>
        </p:nvCxnSpPr>
        <p:spPr>
          <a:xfrm>
            <a:off x="6885444" y="2217654"/>
            <a:ext cx="25920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FC9B5B2-EB96-30E5-41C7-25F86F682C9D}"/>
                  </a:ext>
                </a:extLst>
              </p:cNvPr>
              <p:cNvSpPr txBox="1"/>
              <p:nvPr/>
            </p:nvSpPr>
            <p:spPr>
              <a:xfrm>
                <a:off x="9380077" y="2211234"/>
                <a:ext cx="178989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FC9B5B2-EB96-30E5-41C7-25F86F68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077" y="2211234"/>
                <a:ext cx="178989" cy="273614"/>
              </a:xfrm>
              <a:prstGeom prst="rect">
                <a:avLst/>
              </a:prstGeom>
              <a:blipFill>
                <a:blip r:embed="rId10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Graphic 220" descr="Wireless with solid fill">
            <a:extLst>
              <a:ext uri="{FF2B5EF4-FFF2-40B4-BE49-F238E27FC236}">
                <a16:creationId xmlns:a16="http://schemas.microsoft.com/office/drawing/2014/main" id="{97A1D227-F457-7358-97AB-DDC88FF6B8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82552">
            <a:off x="8894751" y="2313796"/>
            <a:ext cx="322586" cy="297515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4C570DB7-0C7E-0A82-692D-50D327D82B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18" y="93695"/>
            <a:ext cx="4124335" cy="3093251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DA38D5CD-5924-DCDF-51A9-3E70E8587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2882" y="3376641"/>
            <a:ext cx="4641811" cy="3481359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1561805C-69D0-9E31-76E0-15A67BDFDE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8830" y="3478509"/>
            <a:ext cx="4477182" cy="33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D2B0-3427-9CC2-1B5F-23789F53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F9A44-F556-D973-4712-B7BE491D2ACE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1A701-57D7-DECD-7E68-2984027C26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03" y="298658"/>
              <a:ext cx="3721295" cy="6480000"/>
            </p:xfrm>
            <a:graphic>
              <a:graphicData uri="http://schemas.openxmlformats.org/drawingml/2006/table">
                <a:tbl>
                  <a:tblPr/>
                  <a:tblGrid>
                    <a:gridCol w="316616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50421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1878988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021478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1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1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MU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1A701-57D7-DECD-7E68-2984027C26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03" y="298658"/>
              <a:ext cx="3721295" cy="6480000"/>
            </p:xfrm>
            <a:graphic>
              <a:graphicData uri="http://schemas.openxmlformats.org/drawingml/2006/table">
                <a:tbl>
                  <a:tblPr/>
                  <a:tblGrid>
                    <a:gridCol w="316616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50421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1878988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021478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401887" r="-1190" b="-15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2651" t="-501887" r="-575904" b="-14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501887" r="-1190" b="-14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601887" r="-575904" b="-13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803774" r="-575904" b="-1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903774" r="-575904" b="-10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405660" r="-575904" b="-5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505660" r="-575904" b="-4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2651" t="-1605660" r="-575904" b="-3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1605660" r="-1190" b="-30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674074" r="-5759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807547" r="-575904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907547" r="-575904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D29271-F467-BFC6-C9C7-3A92FFFD4F37}"/>
              </a:ext>
            </a:extLst>
          </p:cNvPr>
          <p:cNvSpPr txBox="1"/>
          <p:nvPr/>
        </p:nvSpPr>
        <p:spPr>
          <a:xfrm>
            <a:off x="0" y="-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Parameters</a:t>
            </a:r>
            <a:endParaRPr lang="LID4096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C53C25A-3012-CE9E-8390-D2FB016A3F66}"/>
              </a:ext>
            </a:extLst>
          </p:cNvPr>
          <p:cNvGrpSpPr/>
          <p:nvPr/>
        </p:nvGrpSpPr>
        <p:grpSpPr>
          <a:xfrm>
            <a:off x="9767379" y="855712"/>
            <a:ext cx="1405311" cy="738510"/>
            <a:chOff x="405514" y="836219"/>
            <a:chExt cx="1106545" cy="581504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0195E690-D56C-49A0-3E50-DAD73E27A08D}"/>
                </a:ext>
              </a:extLst>
            </p:cNvPr>
            <p:cNvSpPr/>
            <p:nvPr/>
          </p:nvSpPr>
          <p:spPr>
            <a:xfrm>
              <a:off x="405514" y="836219"/>
              <a:ext cx="1106545" cy="581504"/>
            </a:xfrm>
            <a:prstGeom prst="parallelogram">
              <a:avLst>
                <a:gd name="adj" fmla="val 81593"/>
              </a:avLst>
            </a:prstGeom>
            <a:noFill/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07C00CDC-BAE1-5453-4DAC-1754A1DD7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153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Parallelogram 116">
              <a:extLst>
                <a:ext uri="{FF2B5EF4-FFF2-40B4-BE49-F238E27FC236}">
                  <a16:creationId xmlns:a16="http://schemas.microsoft.com/office/drawing/2014/main" id="{6E5E7801-65D9-86F0-528C-369E9B90B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83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40653AF3-805C-5405-D589-51602B808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2092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Parallelogram 118">
              <a:extLst>
                <a:ext uri="{FF2B5EF4-FFF2-40B4-BE49-F238E27FC236}">
                  <a16:creationId xmlns:a16="http://schemas.microsoft.com/office/drawing/2014/main" id="{E64709C3-972C-A4AC-CB1B-2A4FB1907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278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1ABFD087-9457-BB38-60FA-49EF1E48F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18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0BCDA22D-B119-2C09-FC0D-0C1CBA67F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073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61834B49-341C-CBDA-52AF-89821A4BE9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376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B42A92D1-2DA0-C1E6-5B10-7094272A7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04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87505B8B-94F5-C1B2-BD33-8CF900FCB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259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9669D794-70DD-27C0-67AA-E9A429552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562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Parallelogram 125">
              <a:extLst>
                <a:ext uri="{FF2B5EF4-FFF2-40B4-BE49-F238E27FC236}">
                  <a16:creationId xmlns:a16="http://schemas.microsoft.com/office/drawing/2014/main" id="{D408BDB4-980D-8023-991C-00D41E89A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501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80FCC87F-DD17-3017-34B9-B1DF7451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656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443EA57C-2FD4-15A3-273D-C129B88984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959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E040F0FF-E06D-EE38-BC6D-F2D8DD1C6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50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8D5E945-3BF1-201C-8D22-9CC735AF1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05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EF8A3BA5-4F66-7278-73B2-BA26704E4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708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D0EF2F-9B37-269A-0CFA-6203746A4929}"/>
              </a:ext>
            </a:extLst>
          </p:cNvPr>
          <p:cNvGrpSpPr/>
          <p:nvPr/>
        </p:nvGrpSpPr>
        <p:grpSpPr>
          <a:xfrm>
            <a:off x="9783293" y="492021"/>
            <a:ext cx="1415043" cy="981563"/>
            <a:chOff x="-330373" y="214352"/>
            <a:chExt cx="1114208" cy="772884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F4BC98DC-8363-3F76-130B-C00E676D73C3}"/>
                </a:ext>
              </a:extLst>
            </p:cNvPr>
            <p:cNvSpPr/>
            <p:nvPr/>
          </p:nvSpPr>
          <p:spPr>
            <a:xfrm rot="16200000" flipV="1">
              <a:off x="157349" y="360240"/>
              <a:ext cx="761822" cy="470045"/>
            </a:xfrm>
            <a:prstGeom prst="parallelogram">
              <a:avLst>
                <a:gd name="adj" fmla="val 124008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7B32044-8164-C457-54AE-4332D49BEF3B}"/>
                </a:ext>
              </a:extLst>
            </p:cNvPr>
            <p:cNvSpPr/>
            <p:nvPr/>
          </p:nvSpPr>
          <p:spPr>
            <a:xfrm>
              <a:off x="-330373" y="796708"/>
              <a:ext cx="628219" cy="186615"/>
            </a:xfrm>
            <a:prstGeom prst="rect">
              <a:avLst/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7038CB7C-1170-798A-B5EA-CD2D672DA833}"/>
                </a:ext>
              </a:extLst>
            </p:cNvPr>
            <p:cNvSpPr/>
            <p:nvPr/>
          </p:nvSpPr>
          <p:spPr>
            <a:xfrm>
              <a:off x="-328494" y="215005"/>
              <a:ext cx="1106545" cy="581504"/>
            </a:xfrm>
            <a:prstGeom prst="parallelogram">
              <a:avLst>
                <a:gd name="adj" fmla="val 81593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C6BD2CB-9081-2EDD-9C4D-63DC7A5E81DA}"/>
                </a:ext>
              </a:extLst>
            </p:cNvPr>
            <p:cNvCxnSpPr/>
            <p:nvPr/>
          </p:nvCxnSpPr>
          <p:spPr>
            <a:xfrm>
              <a:off x="781003" y="215363"/>
              <a:ext cx="0" cy="181451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EF5B273-0A49-4E5C-CA7E-41992E2869F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98184" y="387323"/>
              <a:ext cx="485651" cy="599913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138" name="Partial Circle 137">
            <a:extLst>
              <a:ext uri="{FF2B5EF4-FFF2-40B4-BE49-F238E27FC236}">
                <a16:creationId xmlns:a16="http://schemas.microsoft.com/office/drawing/2014/main" id="{C1B71F95-E4D0-06F9-B2F6-245155D223C1}"/>
              </a:ext>
            </a:extLst>
          </p:cNvPr>
          <p:cNvSpPr/>
          <p:nvPr/>
        </p:nvSpPr>
        <p:spPr>
          <a:xfrm>
            <a:off x="9956974" y="-297"/>
            <a:ext cx="848875" cy="880217"/>
          </a:xfrm>
          <a:prstGeom prst="pie">
            <a:avLst>
              <a:gd name="adj1" fmla="val 3382064"/>
              <a:gd name="adj2" fmla="val 7810978"/>
            </a:avLst>
          </a:prstGeom>
          <a:solidFill>
            <a:srgbClr val="E8E8E8">
              <a:alpha val="60000"/>
            </a:srgbClr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9" name="TextBox 8">
            <a:extLst>
              <a:ext uri="{FF2B5EF4-FFF2-40B4-BE49-F238E27FC236}">
                <a16:creationId xmlns:a16="http://schemas.microsoft.com/office/drawing/2014/main" id="{109866C6-CBCD-E9FF-E4B1-98459810DF17}"/>
              </a:ext>
            </a:extLst>
          </p:cNvPr>
          <p:cNvSpPr/>
          <p:nvPr/>
        </p:nvSpPr>
        <p:spPr>
          <a:xfrm>
            <a:off x="10632137" y="2394408"/>
            <a:ext cx="775273" cy="545380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lIns="90000" tIns="45000" rIns="90000" bIns="4500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endParaRPr kumimoji="0" lang="en-US" sz="11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896B0E-1AD1-4626-44D4-07D7F4950BB0}"/>
              </a:ext>
            </a:extLst>
          </p:cNvPr>
          <p:cNvSpPr txBox="1"/>
          <p:nvPr/>
        </p:nvSpPr>
        <p:spPr>
          <a:xfrm>
            <a:off x="11005849" y="93695"/>
            <a:ext cx="868033" cy="39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1400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sz="1400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78CBF8-58BA-42E9-4C6A-9394C578DB4F}"/>
              </a:ext>
            </a:extLst>
          </p:cNvPr>
          <p:cNvGrpSpPr/>
          <p:nvPr/>
        </p:nvGrpSpPr>
        <p:grpSpPr>
          <a:xfrm>
            <a:off x="11029885" y="2597334"/>
            <a:ext cx="1005354" cy="609271"/>
            <a:chOff x="736556" y="3669699"/>
            <a:chExt cx="2211302" cy="1167122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6427792-DF0B-474F-297E-13EC3B60AD0F}"/>
                </a:ext>
              </a:extLst>
            </p:cNvPr>
            <p:cNvSpPr/>
            <p:nvPr/>
          </p:nvSpPr>
          <p:spPr>
            <a:xfrm>
              <a:off x="736556" y="4178730"/>
              <a:ext cx="2211302" cy="658091"/>
            </a:xfrm>
            <a:prstGeom prst="ellipse">
              <a:avLst/>
            </a:prstGeom>
            <a:solidFill>
              <a:srgbClr val="FFE6CB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43" name="Graphic 35" descr="Smart Phone with solid fill">
              <a:extLst>
                <a:ext uri="{FF2B5EF4-FFF2-40B4-BE49-F238E27FC236}">
                  <a16:creationId xmlns:a16="http://schemas.microsoft.com/office/drawing/2014/main" id="{FB3E5B73-03A1-D75C-BCC1-E0421114DC3A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 rot="1730551">
              <a:off x="2115515" y="3755021"/>
              <a:ext cx="616517" cy="57095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3" descr="Walk with solid fill">
              <a:extLst>
                <a:ext uri="{FF2B5EF4-FFF2-40B4-BE49-F238E27FC236}">
                  <a16:creationId xmlns:a16="http://schemas.microsoft.com/office/drawing/2014/main" id="{C9B67161-E8F1-8968-00C6-852CB711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4497" y="3669699"/>
              <a:ext cx="914400" cy="914400"/>
            </a:xfrm>
            <a:prstGeom prst="rect">
              <a:avLst/>
            </a:prstGeom>
          </p:spPr>
        </p:pic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E46EA9-6DAB-682F-A487-576382FD7FCD}"/>
              </a:ext>
            </a:extLst>
          </p:cNvPr>
          <p:cNvCxnSpPr>
            <a:cxnSpLocks/>
          </p:cNvCxnSpPr>
          <p:nvPr/>
        </p:nvCxnSpPr>
        <p:spPr>
          <a:xfrm flipH="1">
            <a:off x="8954549" y="2237313"/>
            <a:ext cx="554238" cy="7517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D33C13E-9953-86ED-9EEB-854B0A26CF9F}"/>
              </a:ext>
            </a:extLst>
          </p:cNvPr>
          <p:cNvSpPr txBox="1"/>
          <p:nvPr/>
        </p:nvSpPr>
        <p:spPr>
          <a:xfrm>
            <a:off x="10991284" y="838594"/>
            <a:ext cx="1093242" cy="33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1100" spc="-1" dirty="0">
                <a:solidFill>
                  <a:srgbClr val="000000"/>
                </a:solidFill>
                <a:latin typeface="Calibri"/>
              </a:rPr>
              <a:t>Input Layer</a:t>
            </a:r>
            <a:endParaRPr lang="en-DE" sz="1100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24193D1-0541-090B-5599-1AAADAA14385}"/>
              </a:ext>
            </a:extLst>
          </p:cNvPr>
          <p:cNvCxnSpPr>
            <a:cxnSpLocks/>
          </p:cNvCxnSpPr>
          <p:nvPr/>
        </p:nvCxnSpPr>
        <p:spPr>
          <a:xfrm flipH="1" flipV="1">
            <a:off x="9474043" y="853760"/>
            <a:ext cx="31803" cy="137713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EBF4C9-A938-2EEC-B746-56F0D218BA59}"/>
              </a:ext>
            </a:extLst>
          </p:cNvPr>
          <p:cNvGrpSpPr/>
          <p:nvPr/>
        </p:nvGrpSpPr>
        <p:grpSpPr>
          <a:xfrm>
            <a:off x="9757408" y="141909"/>
            <a:ext cx="1211509" cy="627631"/>
            <a:chOff x="508886" y="507121"/>
            <a:chExt cx="953945" cy="49419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FE957FE-D1B2-E5C5-77F6-4C3AA6895C6D}"/>
                </a:ext>
              </a:extLst>
            </p:cNvPr>
            <p:cNvGrpSpPr/>
            <p:nvPr/>
          </p:nvGrpSpPr>
          <p:grpSpPr>
            <a:xfrm flipV="1">
              <a:off x="618204" y="785163"/>
              <a:ext cx="68712" cy="92593"/>
              <a:chOff x="1844231" y="869163"/>
              <a:chExt cx="108640" cy="146399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AEF66F9-D05C-60D0-6BC2-F2A1FC682A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A921F69-F1BD-D51B-16E6-2A22802267E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0B63121-E406-7C8A-551D-6256373E24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716C279-EF31-A569-7FFA-2EE07579EB21}"/>
                </a:ext>
              </a:extLst>
            </p:cNvPr>
            <p:cNvGrpSpPr/>
            <p:nvPr/>
          </p:nvGrpSpPr>
          <p:grpSpPr>
            <a:xfrm flipV="1">
              <a:off x="1048090" y="908726"/>
              <a:ext cx="68712" cy="92593"/>
              <a:chOff x="1844231" y="869163"/>
              <a:chExt cx="108640" cy="146399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F713444-A2D0-BD9E-CEA6-D2D02877BA6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038CEC1-1ECA-67C3-805F-E5C82D2CDB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C21FD72-ECDC-368A-FB5F-1083E803099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21E9045-9A11-DE1F-FD27-A8F4D4EBA7E5}"/>
                </a:ext>
              </a:extLst>
            </p:cNvPr>
            <p:cNvGrpSpPr/>
            <p:nvPr/>
          </p:nvGrpSpPr>
          <p:grpSpPr>
            <a:xfrm flipV="1">
              <a:off x="1157408" y="786581"/>
              <a:ext cx="68712" cy="92593"/>
              <a:chOff x="1844231" y="869163"/>
              <a:chExt cx="108640" cy="146399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B451A44C-4935-D313-69D8-78375098306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32AA69-E6DA-7446-E386-D013C7E530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491B66A-7E52-6DAA-1C19-4E93BFA381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DCA0A7C-DBA9-C3F8-48A0-8D005F6340CD}"/>
                </a:ext>
              </a:extLst>
            </p:cNvPr>
            <p:cNvGrpSpPr/>
            <p:nvPr/>
          </p:nvGrpSpPr>
          <p:grpSpPr>
            <a:xfrm flipV="1">
              <a:off x="1287796" y="634202"/>
              <a:ext cx="68712" cy="92593"/>
              <a:chOff x="1844231" y="869163"/>
              <a:chExt cx="108640" cy="146399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EE76C887-C972-6CE7-07E6-4D4BF3E8C0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2C5AC7FB-4237-7EFE-CF1E-C4E259C9C8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737C18A-BB1D-FC30-92EE-64C94AFCC7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7DCBD3F-06A5-F591-9C63-101FA714C3E6}"/>
                </a:ext>
              </a:extLst>
            </p:cNvPr>
            <p:cNvGrpSpPr/>
            <p:nvPr/>
          </p:nvGrpSpPr>
          <p:grpSpPr>
            <a:xfrm flipV="1">
              <a:off x="1394119" y="514948"/>
              <a:ext cx="68712" cy="92593"/>
              <a:chOff x="1844231" y="869163"/>
              <a:chExt cx="108640" cy="146399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73127B5-B4C8-B1D9-1345-1F9CA9498CB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0362D2A-3BCB-3EDB-7C02-C6F419DD1A1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4C76108-AA3C-BEDF-2C14-B54CBC6E2A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49DA2A0-9C5E-9840-1A74-8494F74F6612}"/>
                </a:ext>
              </a:extLst>
            </p:cNvPr>
            <p:cNvGrpSpPr/>
            <p:nvPr/>
          </p:nvGrpSpPr>
          <p:grpSpPr>
            <a:xfrm flipV="1">
              <a:off x="852284" y="907209"/>
              <a:ext cx="68712" cy="92593"/>
              <a:chOff x="1844231" y="869163"/>
              <a:chExt cx="108640" cy="146399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BA47D12-E14B-A289-642E-396DD25F33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EF5501F-C5E9-D484-DA57-BA29F587D8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163C24F-7958-CAAA-36FC-296009F754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AE6AD9B-2622-55DC-A301-678B25654916}"/>
                </a:ext>
              </a:extLst>
            </p:cNvPr>
            <p:cNvGrpSpPr/>
            <p:nvPr/>
          </p:nvGrpSpPr>
          <p:grpSpPr>
            <a:xfrm flipV="1">
              <a:off x="961602" y="785064"/>
              <a:ext cx="68712" cy="92593"/>
              <a:chOff x="1844231" y="869163"/>
              <a:chExt cx="108640" cy="146399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B1C28CD-4A50-4B3E-8657-F3BE60E6C7C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8D1824B-B7C8-0B87-3E15-7594533AD0F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7F744985-2430-4115-E487-53D457F0313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4B208E4-3EA3-AC76-6CA7-8AE2D26B8E74}"/>
                </a:ext>
              </a:extLst>
            </p:cNvPr>
            <p:cNvGrpSpPr/>
            <p:nvPr/>
          </p:nvGrpSpPr>
          <p:grpSpPr>
            <a:xfrm flipV="1">
              <a:off x="1091990" y="632685"/>
              <a:ext cx="68712" cy="92593"/>
              <a:chOff x="1844231" y="869163"/>
              <a:chExt cx="108640" cy="146399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76CED22-0C56-67AF-48F2-52A35B0F64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E271DD-C382-7BAA-E4E8-4961D8A8EC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4BB6A162-413F-095B-7E33-B47E9AA1CB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370716A-F500-4C18-A4B0-CD709520D53B}"/>
                </a:ext>
              </a:extLst>
            </p:cNvPr>
            <p:cNvGrpSpPr/>
            <p:nvPr/>
          </p:nvGrpSpPr>
          <p:grpSpPr>
            <a:xfrm flipV="1">
              <a:off x="1198313" y="513431"/>
              <a:ext cx="68712" cy="92593"/>
              <a:chOff x="1844231" y="869163"/>
              <a:chExt cx="108640" cy="14639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B4DD2A7-15E4-3FD0-8291-A8A2B19910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E8256EE-81F9-45E6-5C2A-A18DF37D601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70FDA17-B1C6-6040-4DDA-A9C474211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4F66C8D-8B4B-28AF-8DB4-8B48F34CA456}"/>
                </a:ext>
              </a:extLst>
            </p:cNvPr>
            <p:cNvGrpSpPr/>
            <p:nvPr/>
          </p:nvGrpSpPr>
          <p:grpSpPr>
            <a:xfrm flipV="1">
              <a:off x="673207" y="900899"/>
              <a:ext cx="68712" cy="92593"/>
              <a:chOff x="1844231" y="869163"/>
              <a:chExt cx="108640" cy="146399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A1E452F-E01F-E925-6067-C3C0FFE282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95DA2EA-D51C-ACB2-7271-4AC5F1A9B9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6EEBAF0-69DB-E653-E81E-87DE8D9D4C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2815735-6F78-29BC-9882-9D29D7146479}"/>
                </a:ext>
              </a:extLst>
            </p:cNvPr>
            <p:cNvGrpSpPr/>
            <p:nvPr/>
          </p:nvGrpSpPr>
          <p:grpSpPr>
            <a:xfrm flipV="1">
              <a:off x="782525" y="778754"/>
              <a:ext cx="68712" cy="92593"/>
              <a:chOff x="1844231" y="869163"/>
              <a:chExt cx="108640" cy="146399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8F73018-B4D4-9E22-3172-63166FF411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14030DF-334F-1EEB-DB64-1B47B0D150A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715DFD9-35C2-B316-910D-E8F3CA5D32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21418CC-D353-DB5E-3A89-C3A6A53536B5}"/>
                </a:ext>
              </a:extLst>
            </p:cNvPr>
            <p:cNvGrpSpPr/>
            <p:nvPr/>
          </p:nvGrpSpPr>
          <p:grpSpPr>
            <a:xfrm flipV="1">
              <a:off x="912913" y="626375"/>
              <a:ext cx="68712" cy="92593"/>
              <a:chOff x="1844231" y="869163"/>
              <a:chExt cx="108640" cy="146399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8B6C37B-3EE0-C72F-8379-288F91BF5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8612156-6505-84FE-C86B-DAB5F974B37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6A84524-45B6-459F-9DAF-629A8A1F089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2089611-8493-DCAB-F51D-88466D9256C2}"/>
                </a:ext>
              </a:extLst>
            </p:cNvPr>
            <p:cNvGrpSpPr/>
            <p:nvPr/>
          </p:nvGrpSpPr>
          <p:grpSpPr>
            <a:xfrm flipV="1">
              <a:off x="1019236" y="507121"/>
              <a:ext cx="68712" cy="92593"/>
              <a:chOff x="1844231" y="869163"/>
              <a:chExt cx="108640" cy="14639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A626A9-6A80-57E6-C7C5-F64676875E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5359CFA-0358-DED0-7BF3-F2BC70039B0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BB03870-6448-F384-9B80-9370F70F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580F844-C6B9-3D7B-52AC-9F25DD20528F}"/>
                </a:ext>
              </a:extLst>
            </p:cNvPr>
            <p:cNvGrpSpPr/>
            <p:nvPr/>
          </p:nvGrpSpPr>
          <p:grpSpPr>
            <a:xfrm flipV="1">
              <a:off x="508886" y="907308"/>
              <a:ext cx="68712" cy="92593"/>
              <a:chOff x="1844231" y="869163"/>
              <a:chExt cx="108640" cy="146399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539041C-F3BD-F8F3-54CE-1DBE69BA73E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0D7E734-C806-B65A-B0F8-660E09437B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CD64BCD-3898-A317-4372-697438B01B1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60224C6-5DE3-2782-24D2-27257EB821A6}"/>
                </a:ext>
              </a:extLst>
            </p:cNvPr>
            <p:cNvGrpSpPr/>
            <p:nvPr/>
          </p:nvGrpSpPr>
          <p:grpSpPr>
            <a:xfrm flipV="1">
              <a:off x="748592" y="632784"/>
              <a:ext cx="68712" cy="92593"/>
              <a:chOff x="1844231" y="869163"/>
              <a:chExt cx="108640" cy="146399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A3BD4A9-7A10-A54E-D24C-1A1FB7EB6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4176C8C-5349-808C-346A-4428C54DF58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F586C6-62B7-8E17-2510-53079D57338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7D94EF3-9CE0-01EB-0275-1D74FF54C385}"/>
                </a:ext>
              </a:extLst>
            </p:cNvPr>
            <p:cNvGrpSpPr/>
            <p:nvPr/>
          </p:nvGrpSpPr>
          <p:grpSpPr>
            <a:xfrm flipV="1">
              <a:off x="854915" y="513530"/>
              <a:ext cx="68712" cy="92593"/>
              <a:chOff x="1844231" y="869163"/>
              <a:chExt cx="108640" cy="146399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13851DC-176C-F6D7-B812-A5684DD6B9F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43DC0E1-B4D6-42A2-840D-1CC77EB000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07D4CB-0334-F8C1-0326-A1983078332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D93136-1893-7D2E-8031-153A3827ECD6}"/>
                  </a:ext>
                </a:extLst>
              </p:cNvPr>
              <p:cNvSpPr txBox="1"/>
              <p:nvPr/>
            </p:nvSpPr>
            <p:spPr>
              <a:xfrm>
                <a:off x="9081855" y="2898027"/>
                <a:ext cx="175894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D93136-1893-7D2E-8031-153A3827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55" y="2898027"/>
                <a:ext cx="175894" cy="273614"/>
              </a:xfrm>
              <a:prstGeom prst="rect">
                <a:avLst/>
              </a:prstGeom>
              <a:blipFill>
                <a:blip r:embed="rId6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5231CBA-E128-B19B-F4C2-4DE1DEC56D1F}"/>
                  </a:ext>
                </a:extLst>
              </p:cNvPr>
              <p:cNvSpPr txBox="1"/>
              <p:nvPr/>
            </p:nvSpPr>
            <p:spPr>
              <a:xfrm>
                <a:off x="9212786" y="775545"/>
                <a:ext cx="160666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5231CBA-E128-B19B-F4C2-4DE1DEC5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86" y="775545"/>
                <a:ext cx="160666" cy="273614"/>
              </a:xfrm>
              <a:prstGeom prst="rect">
                <a:avLst/>
              </a:prstGeom>
              <a:blipFill>
                <a:blip r:embed="rId7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254F4D9-F297-E3B5-392B-6432C84991E1}"/>
              </a:ext>
            </a:extLst>
          </p:cNvPr>
          <p:cNvCxnSpPr>
            <a:cxnSpLocks/>
          </p:cNvCxnSpPr>
          <p:nvPr/>
        </p:nvCxnSpPr>
        <p:spPr>
          <a:xfrm flipH="1" flipV="1">
            <a:off x="10382484" y="432820"/>
            <a:ext cx="1246730" cy="19737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285B24-8729-3F85-2F3D-65F624FBA225}"/>
                  </a:ext>
                </a:extLst>
              </p:cNvPr>
              <p:cNvSpPr txBox="1"/>
              <p:nvPr/>
            </p:nvSpPr>
            <p:spPr>
              <a:xfrm>
                <a:off x="10570418" y="453978"/>
                <a:ext cx="159037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285B24-8729-3F85-2F3D-65F624FBA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18" y="453978"/>
                <a:ext cx="159037" cy="234526"/>
              </a:xfrm>
              <a:prstGeom prst="rect">
                <a:avLst/>
              </a:prstGeom>
              <a:blipFill>
                <a:blip r:embed="rId8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Partial Circle 216">
            <a:extLst>
              <a:ext uri="{FF2B5EF4-FFF2-40B4-BE49-F238E27FC236}">
                <a16:creationId xmlns:a16="http://schemas.microsoft.com/office/drawing/2014/main" id="{493706FD-B900-5708-5A10-25D70A5FD1E4}"/>
              </a:ext>
            </a:extLst>
          </p:cNvPr>
          <p:cNvSpPr/>
          <p:nvPr/>
        </p:nvSpPr>
        <p:spPr>
          <a:xfrm>
            <a:off x="10114297" y="165311"/>
            <a:ext cx="548619" cy="561096"/>
          </a:xfrm>
          <a:prstGeom prst="pie">
            <a:avLst>
              <a:gd name="adj1" fmla="val 3382064"/>
              <a:gd name="adj2" fmla="val 5473174"/>
            </a:avLst>
          </a:prstGeom>
          <a:solidFill>
            <a:srgbClr val="E8E8E8"/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6BE9FC4-1328-BED0-328B-699F50509A08}"/>
                  </a:ext>
                </a:extLst>
              </p:cNvPr>
              <p:cNvSpPr txBox="1"/>
              <p:nvPr/>
            </p:nvSpPr>
            <p:spPr>
              <a:xfrm>
                <a:off x="10063988" y="933695"/>
                <a:ext cx="177279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6BE9FC4-1328-BED0-328B-699F5050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988" y="933695"/>
                <a:ext cx="177279" cy="234526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54231D8B-0CDC-55A9-3B61-C773727A2CAC}"/>
              </a:ext>
            </a:extLst>
          </p:cNvPr>
          <p:cNvCxnSpPr>
            <a:cxnSpLocks/>
          </p:cNvCxnSpPr>
          <p:nvPr/>
        </p:nvCxnSpPr>
        <p:spPr>
          <a:xfrm>
            <a:off x="9518379" y="2237313"/>
            <a:ext cx="25920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352D4AB6-377C-62AA-DA2C-A0D43F0AEBED}"/>
                  </a:ext>
                </a:extLst>
              </p:cNvPr>
              <p:cNvSpPr txBox="1"/>
              <p:nvPr/>
            </p:nvSpPr>
            <p:spPr>
              <a:xfrm>
                <a:off x="12013012" y="2230893"/>
                <a:ext cx="178989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352D4AB6-377C-62AA-DA2C-A0D43F0A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012" y="2230893"/>
                <a:ext cx="178989" cy="273614"/>
              </a:xfrm>
              <a:prstGeom prst="rect">
                <a:avLst/>
              </a:prstGeom>
              <a:blipFill>
                <a:blip r:embed="rId10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Graphic 220" descr="Wireless with solid fill">
            <a:extLst>
              <a:ext uri="{FF2B5EF4-FFF2-40B4-BE49-F238E27FC236}">
                <a16:creationId xmlns:a16="http://schemas.microsoft.com/office/drawing/2014/main" id="{C93E80A1-1744-CD28-1504-C0FD844599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82552">
            <a:off x="11527686" y="2333455"/>
            <a:ext cx="322586" cy="297515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E4DA1770-BD3C-18F7-D032-24D6973E5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58" y="11117"/>
            <a:ext cx="4124335" cy="3093251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57A25ED2-9728-D9E1-B9AC-7A205F5EF4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61734" y="3813695"/>
            <a:ext cx="4030265" cy="3022699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48FA3A20-E509-1C43-72F4-B283278D3B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68570" y="3743143"/>
            <a:ext cx="4124335" cy="3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0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1341D-9442-E2B2-E6BD-32383F1345F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DE" smtClean="0"/>
              <a:t>12</a:t>
            </a:fld>
            <a:endParaRPr lang="en-DE"/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F88A248D-307D-7F6F-ACA9-81A4B73659FB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GB" sz="2800" b="0" strike="noStrike" spc="-1" noProof="0" dirty="0" err="1">
                <a:solidFill>
                  <a:srgbClr val="000000"/>
                </a:solidFill>
                <a:latin typeface="Calibri"/>
              </a:rPr>
              <a:t>oA</a:t>
            </a: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 methods</a:t>
            </a:r>
            <a:endParaRPr lang="en-GB" sz="2800" b="0" strike="noStrike" spc="-1" noProof="0" dirty="0"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37D51B-F423-972E-7047-EE8CC6BE442B}"/>
              </a:ext>
            </a:extLst>
          </p:cNvPr>
          <p:cNvGrpSpPr/>
          <p:nvPr/>
        </p:nvGrpSpPr>
        <p:grpSpPr>
          <a:xfrm>
            <a:off x="9058930" y="424046"/>
            <a:ext cx="623653" cy="669179"/>
            <a:chOff x="94594" y="1868587"/>
            <a:chExt cx="623653" cy="669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24557-B2E2-C9C1-BC1A-24D8A312B1EE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FA9ABB8-4D15-C9D2-7FB3-45B3F307552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F0F2C9-A80D-EC50-F6E5-76F465888E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5DB3118-0A1E-5DD3-E672-EF01F5E7512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A7EACF-2E25-088C-68A5-31F94FA5DD26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6BAD7D4-CDA6-4E9A-492B-7D52C9A56D2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83130CB-367B-D233-69C1-98684ECC45E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6A0F855-C0E5-1C69-C3B5-DF5A5D623BD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0324F1-AA4A-B5AA-9D01-BA078C3E1F4B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3191333-4171-A469-0CE6-01E21B3C5B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D9473C7-2136-0E0F-1EC1-25F81AE330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3CF2650-E5F0-F1C2-12DC-86DEAC32AA1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AEE3F2-9356-762F-8ACB-1BFFBA8B7794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183D039-CC45-9DAD-0CC5-B2A0D54BF06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CB80AA9-87E1-EB33-4E50-DABD5DF8F2B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E7E6F9-93DC-3B9D-43D7-653A9F48F6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508191-44A6-C619-95DA-807D4F5C6534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7C8E95E-E44D-7B64-CA21-576AD61F27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A62D2B8-D9BC-C4EE-7796-BFEDB9E9D5E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C715CA-132B-6207-CD49-30287209AD0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ADF249-CA3A-03DE-5ACB-E25BF75DAEC3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A3F6724-465B-2EC3-3B9E-ADCFD6C57E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1109A5B-A5F1-D6C5-1246-6DE691007E9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8A2AE22-06D4-69FC-84CD-E6B5DA824E8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D8C1D1-369E-46C8-27FF-2AAB167AB7D7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DF5C828-9E36-526F-655B-0D58A107576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AB7922D-7E0E-9ABB-80B4-64718BCA9A5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278C001-8F5A-A9F0-C646-8B1BF1C052D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33A505-AC7D-C2B7-3562-AC82055DA66E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D1D008-9666-DC84-4934-239EB90A205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90BB8AC-392D-93AF-6221-7490FE27806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F936C9-6A17-B837-333A-2B43B6E1B6B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6867F7-DEE5-42CB-EC22-0844A999F025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B8B4D0-15D2-EF76-FD39-D9A36544DA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13DB9CB-AADB-8467-4749-3672DCE422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BB8661-17AF-1858-C55F-9BD5432FD72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E89078D-675F-8126-F189-1A95A579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46" y="319504"/>
            <a:ext cx="1152529" cy="1181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EE0BD36-7A2F-2978-ACBF-614CE2C4C8E2}"/>
              </a:ext>
            </a:extLst>
          </p:cNvPr>
          <p:cNvSpPr txBox="1"/>
          <p:nvPr/>
        </p:nvSpPr>
        <p:spPr>
          <a:xfrm>
            <a:off x="11049106" y="702149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56611C-6187-AD45-0F33-F898BBD76540}"/>
                  </a:ext>
                </a:extLst>
              </p:cNvPr>
              <p:cNvSpPr txBox="1"/>
              <p:nvPr/>
            </p:nvSpPr>
            <p:spPr>
              <a:xfrm>
                <a:off x="345785" y="1201710"/>
                <a:ext cx="2894831" cy="2815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de-DE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Beamformers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b="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de-DE" dirty="0" err="1"/>
                  <a:t>Spatial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b="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de-DE" dirty="0" err="1"/>
                  <a:t>Barlett</a:t>
                </a:r>
                <a:r>
                  <a:rPr lang="de-DE" dirty="0"/>
                  <a:t>: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de-DE" b="0" dirty="0"/>
              </a:p>
              <a:p>
                <a:pPr>
                  <a:spcAft>
                    <a:spcPts val="1800"/>
                  </a:spcAft>
                </a:pPr>
                <a:r>
                  <a:rPr lang="en-GB" dirty="0"/>
                  <a:t>Capon: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56611C-6187-AD45-0F33-F898BBD7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5" y="1201710"/>
                <a:ext cx="2894831" cy="2815386"/>
              </a:xfrm>
              <a:prstGeom prst="rect">
                <a:avLst/>
              </a:prstGeom>
              <a:blipFill>
                <a:blip r:embed="rId3"/>
                <a:stretch>
                  <a:fillRect l="-1895" t="-1082" r="-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B86C00D-CC7B-052A-3E6F-63C6A6552FEE}"/>
              </a:ext>
            </a:extLst>
          </p:cNvPr>
          <p:cNvSpPr txBox="1"/>
          <p:nvPr/>
        </p:nvSpPr>
        <p:spPr>
          <a:xfrm>
            <a:off x="0" y="6461212"/>
            <a:ext cx="1078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[1] H. Krim and M. Viberg, “Two decades of array signal processing research: the parametric approach,” IEEE Signal Processing Magazine, vol. 13, no. 4, pp. 67–94, Jul. 1996, </a:t>
            </a:r>
            <a:r>
              <a:rPr lang="en-US" sz="800" dirty="0" err="1"/>
              <a:t>doi</a:t>
            </a:r>
            <a:r>
              <a:rPr lang="en-US" sz="800" dirty="0"/>
              <a:t>: 10.1109/79.526899.</a:t>
            </a:r>
          </a:p>
          <a:p>
            <a:r>
              <a:rPr lang="en-US" sz="800" dirty="0">
                <a:effectLst/>
              </a:rPr>
              <a:t>[2] S. A. (Reza) </a:t>
            </a:r>
            <a:r>
              <a:rPr lang="en-US" sz="800" dirty="0" err="1">
                <a:effectLst/>
              </a:rPr>
              <a:t>Zekavat</a:t>
            </a:r>
            <a:r>
              <a:rPr lang="en-US" sz="800" dirty="0">
                <a:effectLst/>
              </a:rPr>
              <a:t>, “An Introduction to Direction-of-Arrival Estimation Techniques,” in </a:t>
            </a:r>
            <a:r>
              <a:rPr lang="en-US" sz="800" i="1" dirty="0">
                <a:effectLst/>
              </a:rPr>
              <a:t>Handbook of Position Location</a:t>
            </a:r>
            <a:r>
              <a:rPr lang="en-US" sz="800" dirty="0">
                <a:effectLst/>
              </a:rPr>
              <a:t>, John Wiley &amp; Sons, Ltd, 2018, pp. 303–341. </a:t>
            </a:r>
            <a:r>
              <a:rPr lang="en-US" sz="800" dirty="0" err="1">
                <a:effectLst/>
              </a:rPr>
              <a:t>doi</a:t>
            </a:r>
            <a:r>
              <a:rPr lang="en-US" sz="800" dirty="0">
                <a:effectLst/>
              </a:rPr>
              <a:t>: </a:t>
            </a:r>
            <a:r>
              <a:rPr lang="en-US" sz="800" dirty="0">
                <a:effectLst/>
                <a:hlinkClick r:id="rId4"/>
              </a:rPr>
              <a:t>10.1002/9781119434610.ch9</a:t>
            </a:r>
            <a:r>
              <a:rPr lang="en-US" sz="800" dirty="0">
                <a:effectLst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33D0C-8E5C-6EC2-4A86-426C18399753}"/>
              </a:ext>
            </a:extLst>
          </p:cNvPr>
          <p:cNvSpPr/>
          <p:nvPr/>
        </p:nvSpPr>
        <p:spPr>
          <a:xfrm>
            <a:off x="308077" y="1172978"/>
            <a:ext cx="2907496" cy="321991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EE9707-9552-A128-70F5-1495E1A5DFA4}"/>
                  </a:ext>
                </a:extLst>
              </p:cNvPr>
              <p:cNvSpPr txBox="1"/>
              <p:nvPr/>
            </p:nvSpPr>
            <p:spPr>
              <a:xfrm>
                <a:off x="4382028" y="1201710"/>
                <a:ext cx="2959015" cy="165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de-DE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Subspace-based </a:t>
                </a:r>
                <a:r>
                  <a:rPr lang="de-DE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methods</a:t>
                </a:r>
                <a:endParaRPr lang="de-DE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de-DE" dirty="0"/>
                  <a:t>MUSIC: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b="0" dirty="0"/>
              </a:p>
              <a:p>
                <a:pPr>
                  <a:spcAft>
                    <a:spcPts val="1800"/>
                  </a:spcAft>
                </a:pPr>
                <a:r>
                  <a:rPr lang="en-GB" dirty="0"/>
                  <a:t>ESPRIT: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arcsin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EE9707-9552-A128-70F5-1495E1A5D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28" y="1201710"/>
                <a:ext cx="2959015" cy="1654748"/>
              </a:xfrm>
              <a:prstGeom prst="rect">
                <a:avLst/>
              </a:prstGeom>
              <a:blipFill>
                <a:blip r:embed="rId5"/>
                <a:stretch>
                  <a:fillRect l="-1856" t="-18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D30F8FB0-FEB1-EF36-F7B4-AD2F05420884}"/>
              </a:ext>
            </a:extLst>
          </p:cNvPr>
          <p:cNvSpPr/>
          <p:nvPr/>
        </p:nvSpPr>
        <p:spPr>
          <a:xfrm>
            <a:off x="4344320" y="1172978"/>
            <a:ext cx="3140562" cy="198500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41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1EA64-8DEE-37B1-25B4-8FE8B26B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3">
            <a:extLst>
              <a:ext uri="{FF2B5EF4-FFF2-40B4-BE49-F238E27FC236}">
                <a16:creationId xmlns:a16="http://schemas.microsoft.com/office/drawing/2014/main" id="{738A50BF-13D4-C694-D4D5-A91A1E336D8F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4BEE755-93E6-A69E-6971-D821ACB8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4435" y="0"/>
            <a:ext cx="5477565" cy="41081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FF53C8C-887E-F6C3-B98F-B4002C54700B}"/>
              </a:ext>
            </a:extLst>
          </p:cNvPr>
          <p:cNvSpPr/>
          <p:nvPr/>
        </p:nvSpPr>
        <p:spPr>
          <a:xfrm>
            <a:off x="3103314" y="2446631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15C62966-F10C-D670-A1D4-6CCFC4014C9D}"/>
              </a:ext>
            </a:extLst>
          </p:cNvPr>
          <p:cNvSpPr/>
          <p:nvPr/>
        </p:nvSpPr>
        <p:spPr>
          <a:xfrm>
            <a:off x="4201173" y="1946201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60837652-FE63-605D-83A7-989B1EA08840}"/>
              </a:ext>
            </a:extLst>
          </p:cNvPr>
          <p:cNvSpPr/>
          <p:nvPr/>
        </p:nvSpPr>
        <p:spPr>
          <a:xfrm>
            <a:off x="0" y="28107"/>
            <a:ext cx="3649758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dirty="0">
                <a:solidFill>
                  <a:srgbClr val="000000"/>
                </a:solidFill>
                <a:latin typeface="Calibri"/>
              </a:rPr>
              <a:t>Fast-tracking </a:t>
            </a: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F4179E79-7DB9-05C6-FB30-797A9D15A87C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3706239" y="2171187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81598C84-60A1-ECDD-9217-93C6EA3D6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4925" y="2170848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01350EC-828F-C6AD-7D22-64125272C9FE}"/>
              </a:ext>
            </a:extLst>
          </p:cNvPr>
          <p:cNvSpPr txBox="1"/>
          <p:nvPr/>
        </p:nvSpPr>
        <p:spPr>
          <a:xfrm>
            <a:off x="40640" y="6081896"/>
            <a:ext cx="58374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E0B139D6-8606-0239-F797-7B5BC4468E83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599112" y="6510203"/>
            <a:ext cx="585472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13</a:t>
            </a:fld>
            <a:endParaRPr lang="en-GB" sz="1600" noProof="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67A1B87-80B8-A4F4-CF7E-9C9861829112}"/>
              </a:ext>
            </a:extLst>
          </p:cNvPr>
          <p:cNvCxnSpPr>
            <a:cxnSpLocks/>
          </p:cNvCxnSpPr>
          <p:nvPr/>
        </p:nvCxnSpPr>
        <p:spPr>
          <a:xfrm>
            <a:off x="96304" y="3719250"/>
            <a:ext cx="2916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551A7C-A4A3-6556-26F8-C49DCC55F42B}"/>
                  </a:ext>
                </a:extLst>
              </p:cNvPr>
              <p:cNvSpPr txBox="1"/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551A7C-A4A3-6556-26F8-C49DCC55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FB246C-C24F-50BB-540B-9402FC75B2D3}"/>
              </a:ext>
            </a:extLst>
          </p:cNvPr>
          <p:cNvSpPr/>
          <p:nvPr/>
        </p:nvSpPr>
        <p:spPr>
          <a:xfrm>
            <a:off x="115071" y="325828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9BFC61-A327-A74C-CF11-FF3202906A67}"/>
                  </a:ext>
                </a:extLst>
              </p:cNvPr>
              <p:cNvSpPr txBox="1"/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9BFC61-A327-A74C-CF11-FF3202906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42346C-F1A7-3448-A926-39E99AAC7A5A}"/>
              </a:ext>
            </a:extLst>
          </p:cNvPr>
          <p:cNvSpPr/>
          <p:nvPr/>
        </p:nvSpPr>
        <p:spPr>
          <a:xfrm>
            <a:off x="921784" y="32598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E5E130-79C0-2A0A-8B46-BD171D6ADF06}"/>
                  </a:ext>
                </a:extLst>
              </p:cNvPr>
              <p:cNvSpPr txBox="1"/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E5E130-79C0-2A0A-8B46-BD171D6A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F25B07-A519-DD72-4628-6A25354DB8EF}"/>
                  </a:ext>
                </a:extLst>
              </p:cNvPr>
              <p:cNvSpPr txBox="1"/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F25B07-A519-DD72-4628-6A25354D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DC3DF-BDD5-0F4D-A44C-FB11F1EE89EE}"/>
              </a:ext>
            </a:extLst>
          </p:cNvPr>
          <p:cNvSpPr/>
          <p:nvPr/>
        </p:nvSpPr>
        <p:spPr>
          <a:xfrm>
            <a:off x="2161317" y="323627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1DBC99-F108-7789-8303-173E69F2B6E7}"/>
                  </a:ext>
                </a:extLst>
              </p:cNvPr>
              <p:cNvSpPr txBox="1"/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1DBC99-F108-7789-8303-173E69F2B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322490-3F1C-159C-3FDE-BD1DF15B4913}"/>
              </a:ext>
            </a:extLst>
          </p:cNvPr>
          <p:cNvCxnSpPr>
            <a:cxnSpLocks/>
          </p:cNvCxnSpPr>
          <p:nvPr/>
        </p:nvCxnSpPr>
        <p:spPr>
          <a:xfrm>
            <a:off x="115071" y="3012988"/>
            <a:ext cx="2016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A80C6A-2133-7F08-1CB8-33D1D05A2057}"/>
                  </a:ext>
                </a:extLst>
              </p:cNvPr>
              <p:cNvSpPr txBox="1"/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A80C6A-2133-7F08-1CB8-33D1D05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309324D-35D8-CAD8-7918-E494C4E6A444}"/>
              </a:ext>
            </a:extLst>
          </p:cNvPr>
          <p:cNvGrpSpPr/>
          <p:nvPr/>
        </p:nvGrpSpPr>
        <p:grpSpPr>
          <a:xfrm>
            <a:off x="272329" y="914857"/>
            <a:ext cx="623653" cy="669179"/>
            <a:chOff x="94594" y="1868587"/>
            <a:chExt cx="623653" cy="66917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62E90D-E7B1-6EFD-9339-A38750C1A77E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48A4030-0A3D-B9DD-7579-3DD58B679E8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D833FA5-0B4A-ACBB-B43F-74C3B154A7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3854DD1-980B-15FE-F8D4-A01562483AC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1B7587F-0583-F264-2A97-59AB1D3FC615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8F14596-A5F4-B1B9-5187-29D14E9D2BB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3881351-AA6E-EC7F-18BB-D860B52CAE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8A161D3-14D1-E5B4-1320-E352491C959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8C38BD0-7E82-7B53-5896-FA44E7316B63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DFBF02D-D119-80B3-6BA3-2ABDF81FC9F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5DE3108-5B2D-EF3F-7966-38B01F17375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A9494C9-D16A-6F3A-398E-CAAFEA75B0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2957771-D8FB-70BB-4F59-9A61C89F9CC5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402A6EF-6DD3-D9AB-DE2A-771D9D6FFA0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E77D228-693D-9685-B85D-31BDAFF3901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24916C9-1FB2-962A-0DE5-35F7874FD3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F497F7A-ECA0-4AA1-EFA8-D03F6D1C9BC1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CCA708E-2551-04A9-7B0E-92D5E5E0CDB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76983F5-1872-A7F0-8C3B-984F8D9726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420F575-31B4-989A-6CC5-D17DEF3C4DE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44FED60-1FDE-A2F0-C0B0-1A8E5A2DF224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6D66277-FA04-CA9B-B071-F37C21474CE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EB1355E-2F49-BC2F-48A9-5A5BF3D1F7B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BD46E76-E5BB-08EA-101D-488EE59A5D5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8C25055-B7D6-6DC6-00AA-7503C69F638B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9BC13CF-A9B8-5A53-F811-A3FA1EADF3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065E7B9-C280-0D92-2FB6-46343F810CB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E894B8-70CA-0BCF-0D58-FD72F3F3F4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BD603C-4AFF-ECE6-574A-2984837005AA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60A9F37-0D93-6C11-632C-A798CBE8AB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1D46F1A-8B31-A0DE-8A84-D682D96DE26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08A51D8-93D9-7790-AD09-000A9698CF5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93C2EBC-B27C-744E-3ED4-4EBEFFAC6FD7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5B63D4D-8185-3BEC-58F7-9C5AAC87EA0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B5B701A-E9FF-5D84-DBDE-4B63DE4340E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8B0E96D-98AB-DD33-2047-2066D05884D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19B95CDA-1528-0FCD-0631-010767C037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745" y="810315"/>
            <a:ext cx="1152529" cy="11818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8EAEABD-A0FD-74D2-FA47-ABEC18CB3A16}"/>
              </a:ext>
            </a:extLst>
          </p:cNvPr>
          <p:cNvSpPr txBox="1"/>
          <p:nvPr/>
        </p:nvSpPr>
        <p:spPr>
          <a:xfrm>
            <a:off x="2262505" y="11929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9349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A246-499A-9BB9-C8F8-2BFE9CFD7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3">
            <a:extLst>
              <a:ext uri="{FF2B5EF4-FFF2-40B4-BE49-F238E27FC236}">
                <a16:creationId xmlns:a16="http://schemas.microsoft.com/office/drawing/2014/main" id="{24AC71A2-B4FC-1A6B-D7B8-B68BCFD9FB2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7425688-8BF4-814C-BAF8-2F66D95A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4435" y="0"/>
            <a:ext cx="5477565" cy="41081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16A6D2-1987-5BF7-8409-69C896FEE004}"/>
              </a:ext>
            </a:extLst>
          </p:cNvPr>
          <p:cNvSpPr/>
          <p:nvPr/>
        </p:nvSpPr>
        <p:spPr>
          <a:xfrm>
            <a:off x="3730093" y="3473554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04CEF84D-E253-912D-E3D3-4860597989EE}"/>
              </a:ext>
            </a:extLst>
          </p:cNvPr>
          <p:cNvSpPr/>
          <p:nvPr/>
        </p:nvSpPr>
        <p:spPr>
          <a:xfrm>
            <a:off x="4827952" y="297312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23DFF24F-A193-DEBB-3515-B469E4A578F9}"/>
              </a:ext>
            </a:extLst>
          </p:cNvPr>
          <p:cNvSpPr/>
          <p:nvPr/>
        </p:nvSpPr>
        <p:spPr>
          <a:xfrm>
            <a:off x="0" y="28107"/>
            <a:ext cx="3649758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dirty="0">
                <a:solidFill>
                  <a:srgbClr val="000000"/>
                </a:solidFill>
                <a:latin typeface="Calibri"/>
              </a:rPr>
              <a:t>Fast-tracking </a:t>
            </a: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18A2CE9-7AA2-5BA6-AA2A-FF369733F0FC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4333018" y="3198110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312D651-888B-87EC-6809-1B8DBFA7C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704" y="3197771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1793B72-56FC-3472-47DD-8FA85CBDAE10}"/>
              </a:ext>
            </a:extLst>
          </p:cNvPr>
          <p:cNvSpPr txBox="1"/>
          <p:nvPr/>
        </p:nvSpPr>
        <p:spPr>
          <a:xfrm>
            <a:off x="40640" y="6081896"/>
            <a:ext cx="58374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C8B32AAF-4D24-ABA7-317E-800EDB8E29B6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599112" y="6510203"/>
            <a:ext cx="585472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14</a:t>
            </a:fld>
            <a:endParaRPr lang="en-GB" sz="1600" noProof="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042B0FE-6DAD-01BF-7018-D93C50CA9DE1}"/>
              </a:ext>
            </a:extLst>
          </p:cNvPr>
          <p:cNvCxnSpPr>
            <a:cxnSpLocks/>
          </p:cNvCxnSpPr>
          <p:nvPr/>
        </p:nvCxnSpPr>
        <p:spPr>
          <a:xfrm>
            <a:off x="143438" y="5558245"/>
            <a:ext cx="2916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A518A7-F89C-F716-E73D-C784D5F8BF99}"/>
                  </a:ext>
                </a:extLst>
              </p:cNvPr>
              <p:cNvSpPr txBox="1"/>
              <p:nvPr/>
            </p:nvSpPr>
            <p:spPr>
              <a:xfrm>
                <a:off x="2836126" y="565920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A518A7-F89C-F716-E73D-C784D5F8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126" y="5659201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25926" r="-22222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D16C39-8D79-ECE5-DCD7-8C21FAFEFB95}"/>
              </a:ext>
            </a:extLst>
          </p:cNvPr>
          <p:cNvSpPr/>
          <p:nvPr/>
        </p:nvSpPr>
        <p:spPr>
          <a:xfrm>
            <a:off x="162205" y="5097275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5D9CB-93B3-3EE0-CBC0-19BC438D03FE}"/>
                  </a:ext>
                </a:extLst>
              </p:cNvPr>
              <p:cNvSpPr txBox="1"/>
              <p:nvPr/>
            </p:nvSpPr>
            <p:spPr>
              <a:xfrm>
                <a:off x="121565" y="5099983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5D9CB-93B3-3EE0-CBC0-19BC438D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5" y="5099983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A52415-5A75-BDC5-60B8-01233FE0F6CB}"/>
              </a:ext>
            </a:extLst>
          </p:cNvPr>
          <p:cNvSpPr/>
          <p:nvPr/>
        </p:nvSpPr>
        <p:spPr>
          <a:xfrm>
            <a:off x="968918" y="5098801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A38E13-EDC7-04F9-9186-4CB25A1EFAFF}"/>
                  </a:ext>
                </a:extLst>
              </p:cNvPr>
              <p:cNvSpPr txBox="1"/>
              <p:nvPr/>
            </p:nvSpPr>
            <p:spPr>
              <a:xfrm>
                <a:off x="928278" y="5101509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A38E13-EDC7-04F9-9186-4CB25A1EF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78" y="5101509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0F2F1-2796-EA14-262E-B121EBC3DEED}"/>
                  </a:ext>
                </a:extLst>
              </p:cNvPr>
              <p:cNvSpPr txBox="1"/>
              <p:nvPr/>
            </p:nvSpPr>
            <p:spPr>
              <a:xfrm>
                <a:off x="1708385" y="5099983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0F2F1-2796-EA14-262E-B121EBC3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85" y="5099983"/>
                <a:ext cx="381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6F9400-0D7F-80F6-EA31-5949A10E4E63}"/>
              </a:ext>
            </a:extLst>
          </p:cNvPr>
          <p:cNvSpPr/>
          <p:nvPr/>
        </p:nvSpPr>
        <p:spPr>
          <a:xfrm>
            <a:off x="2208451" y="5075267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C27E99-D9EF-55BC-3F7F-56F1008BB885}"/>
                  </a:ext>
                </a:extLst>
              </p:cNvPr>
              <p:cNvSpPr txBox="1"/>
              <p:nvPr/>
            </p:nvSpPr>
            <p:spPr>
              <a:xfrm>
                <a:off x="2167811" y="5077975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C27E99-D9EF-55BC-3F7F-56F1008B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811" y="5077975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75C0F-87E6-84A9-5BB6-CC7A4C8560FE}"/>
              </a:ext>
            </a:extLst>
          </p:cNvPr>
          <p:cNvCxnSpPr>
            <a:cxnSpLocks/>
          </p:cNvCxnSpPr>
          <p:nvPr/>
        </p:nvCxnSpPr>
        <p:spPr>
          <a:xfrm>
            <a:off x="162205" y="4851983"/>
            <a:ext cx="2016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0A909B-68B5-D556-0B55-020E66B90ED6}"/>
                  </a:ext>
                </a:extLst>
              </p:cNvPr>
              <p:cNvSpPr txBox="1"/>
              <p:nvPr/>
            </p:nvSpPr>
            <p:spPr>
              <a:xfrm>
                <a:off x="598154" y="4423364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0A909B-68B5-D556-0B55-020E66B90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54" y="4423364"/>
                <a:ext cx="1101348" cy="394019"/>
              </a:xfrm>
              <a:prstGeom prst="rect">
                <a:avLst/>
              </a:prstGeom>
              <a:blipFill>
                <a:blip r:embed="rId1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EA0A74B-7ACD-6B49-BD7C-D67B03D77F35}"/>
              </a:ext>
            </a:extLst>
          </p:cNvPr>
          <p:cNvGrpSpPr/>
          <p:nvPr/>
        </p:nvGrpSpPr>
        <p:grpSpPr>
          <a:xfrm>
            <a:off x="708912" y="1001113"/>
            <a:ext cx="623653" cy="669179"/>
            <a:chOff x="94594" y="1868587"/>
            <a:chExt cx="623653" cy="66917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F341C3D-DB36-0415-74C2-33CF01CB2FB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9BC2602-AADE-65F2-3A65-DD52E3B4ABA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B7CBAA4-D2C3-A858-EBE7-4ABF62914E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2840ECE-7747-A82F-3F8B-F85C3273FD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42EB8FD-A528-2F64-93DA-9A28C851F267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3BEE500-63CC-FE06-54F3-B2DF9B704A8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BA38D30-4BBE-4F4A-062C-99EAAFF73A0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762116A-1FB7-538B-C99D-EE5BF35BD8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BB185F8-9E98-3D58-9C66-682BF2BD74D3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B016D46-C074-D6D6-D147-7F890135D2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8033224-97C5-B620-48E3-3CE70B0193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11C1039-DCEA-E59C-B2C3-828F1342944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252CBE3-C14D-9F16-1B35-6A03E1C3FB91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0D4685C-5A1D-502F-D380-7E045007453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09894B5-923B-A9C8-1FB0-843F1FEB7C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644ADEE-ACE9-B2DE-45AE-B589157B1E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DCFE801-3836-523E-B470-F4C491D67EB0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DD6B2C-FCCD-66C6-9161-C1B4308856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013AFA4-2B0D-0BF3-A029-A48CAB2A25F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25A3F7A-D9CB-3526-12C2-7200E0C8980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EC20640-ABD8-193C-DC12-FE9275FDFD95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353133-19DE-D774-5CDF-7CE10DAD9AA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474EC89-AB38-5CB7-47C3-A246E0F96C8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5E15C63-2701-0412-FED9-90D6925DFA9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0B93FBF-91F4-E740-1B40-80341CD3237A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1CDAC09-1BFF-23EC-FF65-0B9A2ED0DC0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856272B-1C97-474D-3631-35A82101BA7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2011A1-3F6B-04CD-6B99-59AAE35F155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1989CA-D80B-F6F0-20E4-067E57A0309A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DE19A5A-549B-1EA4-67C5-F3D8427DDD0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BBADCF-D6F1-90E3-45A8-BC1BCAD1EC9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D251B00-9161-555D-D751-EA9448D089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1AC9A9B-0195-96E8-B5FA-CFDD6690AF4B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8BC86C0-6BFD-7030-21D3-0622538D0AF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BDC1CE2-FEC2-D229-8172-24A077F0020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F3818FA-1460-4D3F-21C9-258F362B917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65B1F17-C642-284B-0FFB-7E4FDA205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562" y="1719624"/>
            <a:ext cx="1152529" cy="11818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B3C1FB-8EF2-6A25-6347-4C62BEC19CDA}"/>
              </a:ext>
            </a:extLst>
          </p:cNvPr>
          <p:cNvSpPr txBox="1"/>
          <p:nvPr/>
        </p:nvSpPr>
        <p:spPr>
          <a:xfrm>
            <a:off x="3965048" y="2610548"/>
            <a:ext cx="86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 1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90E8E-D494-1ECA-8E0D-56B8BD9DB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3850" y="956144"/>
            <a:ext cx="1152529" cy="118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433DE1-932E-6B81-20B5-DFFA7C369F75}"/>
              </a:ext>
            </a:extLst>
          </p:cNvPr>
          <p:cNvSpPr txBox="1"/>
          <p:nvPr/>
        </p:nvSpPr>
        <p:spPr>
          <a:xfrm>
            <a:off x="1513850" y="557623"/>
            <a:ext cx="86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 2</a:t>
            </a:r>
            <a:endParaRPr lang="en-GB" noProof="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4C11CC3-A063-69C5-12E0-9E37D21D41D3}"/>
              </a:ext>
            </a:extLst>
          </p:cNvPr>
          <p:cNvCxnSpPr>
            <a:stCxn id="3" idx="2"/>
            <a:endCxn id="110" idx="2"/>
          </p:cNvCxnSpPr>
          <p:nvPr/>
        </p:nvCxnSpPr>
        <p:spPr>
          <a:xfrm rot="16200000" flipH="1">
            <a:off x="2344231" y="1883828"/>
            <a:ext cx="763480" cy="1271712"/>
          </a:xfrm>
          <a:prstGeom prst="bentConnector3">
            <a:avLst>
              <a:gd name="adj1" fmla="val 129942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2D5A7-F853-2897-D784-9E4E9333EC8C}"/>
                  </a:ext>
                </a:extLst>
              </p:cNvPr>
              <p:cNvSpPr txBox="1"/>
              <p:nvPr/>
            </p:nvSpPr>
            <p:spPr>
              <a:xfrm>
                <a:off x="2443908" y="2752706"/>
                <a:ext cx="4836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2D5A7-F853-2897-D784-9E4E9333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08" y="2752706"/>
                <a:ext cx="4836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B2A36-FAA7-FB5E-731D-6DABBBD4D088}"/>
                  </a:ext>
                </a:extLst>
              </p:cNvPr>
              <p:cNvSpPr txBox="1"/>
              <p:nvPr/>
            </p:nvSpPr>
            <p:spPr>
              <a:xfrm>
                <a:off x="3095794" y="1902345"/>
                <a:ext cx="60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𝕴</m:t>
                      </m:r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B2A36-FAA7-FB5E-731D-6DABBBD4D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794" y="1902345"/>
                <a:ext cx="60768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BE6C00-8A57-A025-C5DD-38C80E7B2113}"/>
              </a:ext>
            </a:extLst>
          </p:cNvPr>
          <p:cNvSpPr txBox="1"/>
          <p:nvPr/>
        </p:nvSpPr>
        <p:spPr>
          <a:xfrm>
            <a:off x="1696428" y="1213458"/>
            <a:ext cx="841897" cy="523220"/>
          </a:xfrm>
          <a:prstGeom prst="rect">
            <a:avLst/>
          </a:prstGeom>
          <a:solidFill>
            <a:srgbClr val="FFFFFF">
              <a:alpha val="34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Neural</a:t>
            </a:r>
          </a:p>
          <a:p>
            <a:pPr algn="ctr"/>
            <a:r>
              <a:rPr lang="en-GB" sz="14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76536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9E84-4A27-19FF-D20B-11606B23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6B67204-D889-9C8B-97C5-9448982FB960}"/>
              </a:ext>
            </a:extLst>
          </p:cNvPr>
          <p:cNvGrpSpPr/>
          <p:nvPr/>
        </p:nvGrpSpPr>
        <p:grpSpPr>
          <a:xfrm>
            <a:off x="178704" y="1728724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7A40-ABA4-8FD1-D822-4B8A356A8F22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2025E4E-AC73-DBA9-04CD-D951691683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1187A51-338B-F7F5-E577-B5A21315D7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74EC70-EC64-9050-87E0-EABB9D5219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16FC557-C8E2-5980-ED40-30D973F5E7F2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2F11ABF-4DD7-0656-1D21-C3C507F9CE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514ADA8-2D19-44E4-95C6-549D71BE99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992AC39-0D57-AA11-3D07-41B2792860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526DFB2-109B-505E-43BF-A910745AF68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3C1E8839-FC09-A4AD-775D-4BA36298BF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9DFC7ED-A24C-0D0C-02CE-CC77D5B747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2BE2876-4A8E-885F-76CF-5745A01CFBC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FD77FD7-C497-B5B6-F144-8C534D06428C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C317977-F8B1-7117-A6DD-C6A67B261D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3DF0F97-5CBF-5EE5-0FBB-72B2203FFE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A509FD1-243F-0DD6-BE61-8D4E646F81D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9DA876-E664-300B-682A-6B68C7E2D7D4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227D065-4F4C-6DDE-21E3-863F60D6BB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31005EA-33A4-C541-2421-9D884CC0F9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1F87F48-C7F0-A251-C564-EA189DFC11F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197828C-DEA3-A4C7-4F3A-335F83CA0BC9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16E7026-DBBF-5C3D-2F63-227AFF4D5C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97A1D6B-3FC8-09F1-F7EB-3FBC37816F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8E32A3F-FE03-934A-49D3-997AC8450E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A4784-8475-2477-F734-044BEDA71844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9046AF-9267-EE60-376C-D31FD4A6F67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38D4756-121F-66C7-E4F6-4DC471BD80E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65BD6E8-3902-EAA0-F355-C13F891F3BD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D062929-A4A7-2C97-834E-B305AD8B1E78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B10324D-920B-0CAE-AB83-6BF41C310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40CCAC5-95A3-4DEB-1B0D-99ADAE652A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367CB1B-B11B-5BCD-D8C1-8EBBB59992C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C2E165D-08E1-A30B-BB2F-7D788DBBD764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B9D37AB-8F80-D9A1-5EAB-6073BBE0D6D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ACA4E4E-12AB-5CC4-2E0C-9BFE866740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3E71D0F-5F91-89B3-45FA-EEF6F9EB1FC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5644FFDF-9F22-513C-9C92-77AB2709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0" y="1624182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0FD2AEDD-E5DF-2D36-84C4-91642254BF0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620500" y="6379568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15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CFCC1F-8B7C-6B87-2804-66D96C0645FF}"/>
              </a:ext>
            </a:extLst>
          </p:cNvPr>
          <p:cNvSpPr/>
          <p:nvPr/>
        </p:nvSpPr>
        <p:spPr>
          <a:xfrm>
            <a:off x="686673" y="5934345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1489625-BCBF-4D97-7F4B-5294EE1585EF}"/>
              </a:ext>
            </a:extLst>
          </p:cNvPr>
          <p:cNvSpPr/>
          <p:nvPr/>
        </p:nvSpPr>
        <p:spPr>
          <a:xfrm>
            <a:off x="359495" y="5314059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C7102BBC-105E-C9F2-DA00-3C9AC4FC5CC9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421606" y="5656165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3DD02A6-FA26-9263-021F-9AA375DB7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98" y="5601255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3AD8A-D2F6-B21C-623C-5AE0A5D1E2A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5571DC-3AD9-5E7B-776E-7CBE3F31CAEA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978481"/>
            <a:chOff x="4947080" y="1045847"/>
            <a:chExt cx="7041750" cy="227411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D9E17EC-F13A-2249-2C3A-D057D49E81A6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AD6977ED-1DBD-502E-2C52-1B9FA559D0B8}"/>
                </a:ext>
              </a:extLst>
            </p:cNvPr>
            <p:cNvSpPr/>
            <p:nvPr/>
          </p:nvSpPr>
          <p:spPr>
            <a:xfrm>
              <a:off x="6468573" y="1687594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6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/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blipFill>
                  <a:blip r:embed="rId7"/>
                  <a:stretch>
                    <a:fillRect l="-938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DBAA2-7D53-4BC4-6065-1E53E172CD19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1-bit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5A23FC-438A-2ECB-A219-4649730440FF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4A5D67-47FB-7AFC-BE1D-205B029CDB1B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-bits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blipFill>
                  <a:blip r:embed="rId8"/>
                  <a:stretch>
                    <a:fillRect r="-1648" b="-540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42D019-7106-A182-266E-283F7F54BEFC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09774E-327D-D280-E3A9-DBE0485FB2E6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7E8D6-11CA-E97A-6241-74F0E77734F6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307331-D2D4-B19F-15B2-2B26B1B8DC9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/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/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/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1E9097A7-2CDF-44B5-54ED-694FEA5E40D6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8324A2-89E0-BBCD-E001-EF46456ADD84}"/>
              </a:ext>
            </a:extLst>
          </p:cNvPr>
          <p:cNvCxnSpPr>
            <a:cxnSpLocks/>
          </p:cNvCxnSpPr>
          <p:nvPr/>
        </p:nvCxnSpPr>
        <p:spPr>
          <a:xfrm>
            <a:off x="424831" y="4997648"/>
            <a:ext cx="29512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/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blipFill>
                <a:blip r:embed="rId13"/>
                <a:stretch>
                  <a:fillRect l="-26923" r="-26923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BF0DDBE-3508-D7F3-664A-FF099BEEE875}"/>
              </a:ext>
            </a:extLst>
          </p:cNvPr>
          <p:cNvSpPr/>
          <p:nvPr/>
        </p:nvSpPr>
        <p:spPr>
          <a:xfrm>
            <a:off x="443598" y="453667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/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blipFill>
                <a:blip r:embed="rId14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52C34DD-4F8D-C6D1-B9C5-7B3A6C8CAB3E}"/>
              </a:ext>
            </a:extLst>
          </p:cNvPr>
          <p:cNvSpPr/>
          <p:nvPr/>
        </p:nvSpPr>
        <p:spPr>
          <a:xfrm>
            <a:off x="1250311" y="453820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/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/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77041E7-BF94-C7F5-6390-90062A3C01D7}"/>
              </a:ext>
            </a:extLst>
          </p:cNvPr>
          <p:cNvSpPr/>
          <p:nvPr/>
        </p:nvSpPr>
        <p:spPr>
          <a:xfrm>
            <a:off x="2438521" y="4488111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/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EA159D-857A-CED3-43D8-572E850C9901}"/>
              </a:ext>
            </a:extLst>
          </p:cNvPr>
          <p:cNvCxnSpPr>
            <a:cxnSpLocks/>
          </p:cNvCxnSpPr>
          <p:nvPr/>
        </p:nvCxnSpPr>
        <p:spPr>
          <a:xfrm>
            <a:off x="443598" y="4291386"/>
            <a:ext cx="199002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/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D0523C1-D14A-E9CE-D41A-15F3C6B4C054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F5EA0-782C-58B1-B7EB-086E0994556E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F75AF-C4C5-CED6-9B5C-F8727CFD2802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/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Relative</m:t>
                                  </m:r>
                                  <m: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blipFill>
                <a:blip r:embed="rId1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/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17184E81-7FAC-8DBE-A234-FE2F7BF6ECEF}"/>
              </a:ext>
            </a:extLst>
          </p:cNvPr>
          <p:cNvSpPr txBox="1"/>
          <p:nvPr/>
        </p:nvSpPr>
        <p:spPr>
          <a:xfrm>
            <a:off x="881673" y="10292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B552A3E-74B5-E594-751E-5879BC765022}"/>
              </a:ext>
            </a:extLst>
          </p:cNvPr>
          <p:cNvCxnSpPr>
            <a:cxnSpLocks/>
          </p:cNvCxnSpPr>
          <p:nvPr/>
        </p:nvCxnSpPr>
        <p:spPr>
          <a:xfrm>
            <a:off x="1832451" y="1586562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D5CD2F7-DCF8-2639-ADE9-7956E67E9B18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7639117" y="5610531"/>
            <a:ext cx="20089" cy="66332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D68E90C-C510-3CCA-B038-01C855128CF0}"/>
              </a:ext>
            </a:extLst>
          </p:cNvPr>
          <p:cNvSpPr txBox="1"/>
          <p:nvPr/>
        </p:nvSpPr>
        <p:spPr>
          <a:xfrm>
            <a:off x="9596374" y="62752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/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MSE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8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8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17E55-09C3-ECD5-0FFA-0A062020A355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>
            <a:off x="7659206" y="4339774"/>
            <a:ext cx="0" cy="3995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28C058-6027-32B0-D6E1-A8643BB7297A}"/>
              </a:ext>
            </a:extLst>
          </p:cNvPr>
          <p:cNvSpPr txBox="1"/>
          <p:nvPr/>
        </p:nvSpPr>
        <p:spPr>
          <a:xfrm>
            <a:off x="9999048" y="37054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2E8CC-A6F5-6C9B-ACDE-BBA3EF9AF462}"/>
              </a:ext>
            </a:extLst>
          </p:cNvPr>
          <p:cNvSpPr txBox="1"/>
          <p:nvPr/>
        </p:nvSpPr>
        <p:spPr>
          <a:xfrm>
            <a:off x="10763010" y="49666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/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Relative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0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41" grpId="0"/>
      <p:bldP spid="34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8612-B307-01DB-AC98-E0C14C1C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 237">
            <a:extLst>
              <a:ext uri="{FF2B5EF4-FFF2-40B4-BE49-F238E27FC236}">
                <a16:creationId xmlns:a16="http://schemas.microsoft.com/office/drawing/2014/main" id="{E242BFCA-D7DE-85A5-29FA-34C86AFFA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77618"/>
              </p:ext>
            </p:extLst>
          </p:nvPr>
        </p:nvGraphicFramePr>
        <p:xfrm>
          <a:off x="7719583" y="4085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91F15811-23EF-AFFE-C282-136F8045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94614"/>
              </p:ext>
            </p:extLst>
          </p:nvPr>
        </p:nvGraphicFramePr>
        <p:xfrm>
          <a:off x="7986283" y="6981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40" name="Table 239">
            <a:extLst>
              <a:ext uri="{FF2B5EF4-FFF2-40B4-BE49-F238E27FC236}">
                <a16:creationId xmlns:a16="http://schemas.microsoft.com/office/drawing/2014/main" id="{8182D14A-D578-3EE0-3296-8D69BA5AD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37258"/>
              </p:ext>
            </p:extLst>
          </p:nvPr>
        </p:nvGraphicFramePr>
        <p:xfrm>
          <a:off x="8580164" y="12943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847C0A-37BE-8697-4E29-81E34EF14E63}"/>
              </a:ext>
            </a:extLst>
          </p:cNvPr>
          <p:cNvGrpSpPr/>
          <p:nvPr/>
        </p:nvGrpSpPr>
        <p:grpSpPr>
          <a:xfrm>
            <a:off x="6096000" y="407466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841D94-A53A-673F-02FA-D77EB85BFCF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9CEF6C-AA04-D4A1-F54D-8975F8865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AF2FB05-F80F-E87A-86E7-E2EABE5CD6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B0E49A-7F21-E40D-8B28-E0701127EE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C8A098-46C4-9582-AB60-3410DAC3DB9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5DD7E1-942A-4625-3D4C-071E1BA0EE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F2B6599-A03C-639F-021F-F8F4239D94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1E2ABF-AFDC-9F1B-E7C1-109061AD13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DC9708-9530-4F6D-BB0C-0B766DD3790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B9B5372-9606-A56E-F910-2E1701921C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45B74C-E777-4B64-10AA-61F3788823D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8E6397-AD31-F3E9-4D83-FCC4E039E52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C3144C-E03C-2AE9-8C38-6CB0C65CA515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369A7C-F27A-79DD-4EA9-5C6D669360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A5362CD-A269-8C54-E888-317309A657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AF4E0A-D965-922E-5835-2AA95078A7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626B69-9C48-686B-2453-F5A080778693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879D3CD-0A3F-84AF-40FA-2E5E6CAAA9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85AA62F-8102-70DB-A1CC-DA6B68418E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AB093EF-CFC5-B3D5-774D-188E7904EA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1C7A1D-CC56-45EA-9AC7-C9A754435318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55985B7-F5F7-3487-58DB-92D0A4A813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01A20D9-B5B9-0081-7B8D-10D62C53F4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F0A4EE-E80E-302A-CF43-27DDBCAEF99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D694E6E-1140-D712-CB5E-93B789231593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23C826F-C040-A344-9C76-C04A46FC51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A73F443-FD3F-D9F7-01D4-330AC267F4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402D03-B6AF-9B67-4874-EA288FDDEE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82F908-2B17-F3DD-6D4B-D94ACFCE939E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DB51E0-C60C-9ACC-4DBA-0E0FEBEC43B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EBF679D-BAE2-886F-3661-65BA6118F6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59CE11D-0301-E14A-D64A-092901F5B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BFE6CB5-36AF-EDA5-6F05-E84AAF53AE70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3E8798F-4FB9-7C2D-AED2-B179A13EF85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2845B3F-77FA-6399-EB74-3166D88192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61A9DA5-E296-85D6-9B87-DB3D47245E3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63BF60-DBD5-670E-B630-43CEAC9692B1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028C93F-F6AB-23B8-5DB6-22FC0189BD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C74F32-1110-91BE-9366-E83388A20D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6FF02E4-F4E2-96C6-8A24-48159FACE7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333D754-D23B-BD12-6259-50E0A43B0BF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B02664B-103E-36C6-C970-631A8E6238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5E3591E-0ECB-C1A4-1D09-87819F8840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D1C2C76-2F47-349E-7376-BF1A6BA4D0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66931FE-426E-7090-6CAD-4B0DF675AE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E39463B-F4A1-53C9-3014-F2E0FA0A6C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85EA3B2-EB6A-F5FB-9B94-4ED3E84A53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A3572B-8401-2B80-BEAF-D0C0981283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143E46D-5F5F-4F18-C352-B91AA6288BD8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5F525CA-4F72-423B-3D4B-B50B5C4192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3E2C434-D817-9E5A-18A9-0E25E33235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801A2C5-D69D-8BE4-1939-4288C25E3D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94731D9-3970-57C7-E6D2-0C5766A0CE58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E6B8065-D1CC-6D7B-F333-0DBC90C6B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C9F6E6-C08C-B1C4-6F49-239A766F23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B91F46-D26D-AF2A-DA97-74DA03DA8F0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9882B5-CF9A-EAD4-357E-D7EE85FAB893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6D0343C-AA64-8666-FFBB-F2EE03E7B10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253F92F-AA05-2498-3749-6389C85D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11C8DAC-92D6-419E-BECA-A84E87925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A00555-BD30-9C6A-BCB1-664C66C7B13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F3F595F-756A-A511-F52E-ADDE7618A0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FD3315-F146-5102-B3C4-1E0B9E359F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D6EA958-DEF0-F94D-E56C-784C009AA16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96C632A-5AC2-E2FB-20DD-FA79DB76AEFB}"/>
              </a:ext>
            </a:extLst>
          </p:cNvPr>
          <p:cNvSpPr/>
          <p:nvPr/>
        </p:nvSpPr>
        <p:spPr>
          <a:xfrm>
            <a:off x="9952542" y="259175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977C03F-55B3-02AB-0118-02062BC45453}"/>
              </a:ext>
            </a:extLst>
          </p:cNvPr>
          <p:cNvSpPr/>
          <p:nvPr/>
        </p:nvSpPr>
        <p:spPr>
          <a:xfrm>
            <a:off x="11050401" y="209132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E8FA5737-C7C2-05F0-8625-75C23AEB5D5F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EB60FA0-C6E5-0989-F544-C74CEFAF1D15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0555467" y="2316315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D9A59-FC72-020D-A4CF-FB66E0E0FF5F}"/>
              </a:ext>
            </a:extLst>
          </p:cNvPr>
          <p:cNvSpPr txBox="1"/>
          <p:nvPr/>
        </p:nvSpPr>
        <p:spPr>
          <a:xfrm>
            <a:off x="7342664" y="354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169B7E4F-F34A-23D1-A2FD-26C8E0F1A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4153" y="2315976"/>
            <a:ext cx="454605" cy="45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/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Fourier</m:t>
                      </m:r>
                      <m: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Kernel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4404A-B035-14D4-E71F-66AEE5A9100B}"/>
              </a:ext>
            </a:extLst>
          </p:cNvPr>
          <p:cNvCxnSpPr>
            <a:cxnSpLocks/>
          </p:cNvCxnSpPr>
          <p:nvPr/>
        </p:nvCxnSpPr>
        <p:spPr>
          <a:xfrm>
            <a:off x="7621214" y="1987793"/>
            <a:ext cx="294323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7FAB57E-E592-BB40-08A2-011DB673A153}"/>
              </a:ext>
            </a:extLst>
          </p:cNvPr>
          <p:cNvSpPr txBox="1"/>
          <p:nvPr/>
        </p:nvSpPr>
        <p:spPr>
          <a:xfrm>
            <a:off x="3457" y="6389012"/>
            <a:ext cx="110469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/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blipFill>
                <a:blip r:embed="rId6"/>
                <a:stretch>
                  <a:fillRect l="-1329" b="-105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/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blipFill>
                <a:blip r:embed="rId7"/>
                <a:stretch>
                  <a:fillRect l="-1088" t="-5505" b="-1467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/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spatial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</a:t>
                </a:r>
                <a:r>
                  <a:rPr lang="en-GB" sz="1600" noProof="0" dirty="0">
                    <a:ea typeface="Cambria Math" panose="02040503050406030204" pitchFamily="18" charset="0"/>
                  </a:rPr>
                  <a:t>angular dimension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1,2,⋯,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blipFill>
                <a:blip r:embed="rId8"/>
                <a:stretch>
                  <a:fillRect t="-226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2D45DC66-DD77-881F-6C1F-CC83200F215A}"/>
              </a:ext>
            </a:extLst>
          </p:cNvPr>
          <p:cNvSpPr/>
          <p:nvPr/>
        </p:nvSpPr>
        <p:spPr>
          <a:xfrm>
            <a:off x="0" y="2873673"/>
            <a:ext cx="4409228" cy="34802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6698D677-0B23-A6A8-4A56-3F4CD327A7BA}"/>
              </a:ext>
            </a:extLst>
          </p:cNvPr>
          <p:cNvCxnSpPr>
            <a:cxnSpLocks/>
            <a:stCxn id="35" idx="2"/>
            <a:endCxn id="202" idx="3"/>
          </p:cNvCxnSpPr>
          <p:nvPr/>
        </p:nvCxnSpPr>
        <p:spPr>
          <a:xfrm rot="5400000">
            <a:off x="4345634" y="2722529"/>
            <a:ext cx="1954842" cy="1827654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B5805CB7-60D6-360E-86DA-D3A3EADC90B7}"/>
              </a:ext>
            </a:extLst>
          </p:cNvPr>
          <p:cNvSpPr/>
          <p:nvPr/>
        </p:nvSpPr>
        <p:spPr>
          <a:xfrm>
            <a:off x="4409228" y="3563260"/>
            <a:ext cx="402661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/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blipFill>
                <a:blip r:embed="rId9"/>
                <a:stretch>
                  <a:fillRect l="-323" r="-323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/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solidFill>
                <a:srgbClr val="FFFFFF">
                  <a:alpha val="53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blipFill>
                <a:blip r:embed="rId10"/>
                <a:stretch>
                  <a:fillRect r="-1495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A66E3FF-DFC6-3F8E-0C9F-1FD474902EDB}"/>
              </a:ext>
            </a:extLst>
          </p:cNvPr>
          <p:cNvCxnSpPr>
            <a:cxnSpLocks/>
          </p:cNvCxnSpPr>
          <p:nvPr/>
        </p:nvCxnSpPr>
        <p:spPr>
          <a:xfrm flipH="1" flipV="1">
            <a:off x="9820275" y="1908056"/>
            <a:ext cx="718549" cy="3497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/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231CBBCC-B7A3-7BAC-E851-1DB306EDAFC2}"/>
              </a:ext>
            </a:extLst>
          </p:cNvPr>
          <p:cNvCxnSpPr>
            <a:cxnSpLocks/>
            <a:stCxn id="220" idx="0"/>
            <a:endCxn id="240" idx="2"/>
          </p:cNvCxnSpPr>
          <p:nvPr/>
        </p:nvCxnSpPr>
        <p:spPr>
          <a:xfrm rot="5400000" flipH="1" flipV="1">
            <a:off x="6725417" y="2479945"/>
            <a:ext cx="2494230" cy="2256663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A702CF2-638F-B8FC-8669-ADFBF50060B8}"/>
              </a:ext>
            </a:extLst>
          </p:cNvPr>
          <p:cNvSpPr/>
          <p:nvPr/>
        </p:nvSpPr>
        <p:spPr>
          <a:xfrm>
            <a:off x="6964475" y="379688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ACC0336B-5F7B-F6E0-C05B-EE5E30F61C4A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797056" y="6353881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16</a:t>
            </a:fld>
            <a:endParaRPr lang="en-GB" sz="1600" noProof="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0F6A9B-7914-8138-3787-725DAB676A45}"/>
              </a:ext>
            </a:extLst>
          </p:cNvPr>
          <p:cNvSpPr/>
          <p:nvPr/>
        </p:nvSpPr>
        <p:spPr>
          <a:xfrm>
            <a:off x="4978923" y="4855391"/>
            <a:ext cx="3730555" cy="4321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CC27B4F-A5C6-8039-8519-CAFA8CC90716}"/>
              </a:ext>
            </a:extLst>
          </p:cNvPr>
          <p:cNvSpPr txBox="1"/>
          <p:nvPr/>
        </p:nvSpPr>
        <p:spPr>
          <a:xfrm>
            <a:off x="4772768" y="35357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on-grid DOA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EBEF788-6FCC-FDEF-5E5B-82ACDA3CCD44}"/>
              </a:ext>
            </a:extLst>
          </p:cNvPr>
          <p:cNvSpPr txBox="1"/>
          <p:nvPr/>
        </p:nvSpPr>
        <p:spPr>
          <a:xfrm>
            <a:off x="7356111" y="3610411"/>
            <a:ext cx="13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spatial freq.</a:t>
            </a:r>
          </a:p>
          <a:p>
            <a:r>
              <a:rPr lang="en-GB" noProof="0" dirty="0"/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/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/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blipFill>
                <a:blip r:embed="rId13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149F98F2-39F8-51E1-563F-9620E66715FB}"/>
              </a:ext>
            </a:extLst>
          </p:cNvPr>
          <p:cNvSpPr/>
          <p:nvPr/>
        </p:nvSpPr>
        <p:spPr>
          <a:xfrm>
            <a:off x="5166275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877F447-8B23-6D7B-5175-15465320BC90}"/>
              </a:ext>
            </a:extLst>
          </p:cNvPr>
          <p:cNvCxnSpPr/>
          <p:nvPr/>
        </p:nvCxnSpPr>
        <p:spPr>
          <a:xfrm>
            <a:off x="6603614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FDEFFB-4A08-7961-7BDC-C6EF085C4A25}"/>
              </a:ext>
            </a:extLst>
          </p:cNvPr>
          <p:cNvCxnSpPr>
            <a:cxnSpLocks/>
          </p:cNvCxnSpPr>
          <p:nvPr/>
        </p:nvCxnSpPr>
        <p:spPr>
          <a:xfrm flipV="1">
            <a:off x="9186080" y="5314886"/>
            <a:ext cx="2952000" cy="110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/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25926" r="-22222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42B0E-89C8-EAFA-192D-9E089FA9E56F}"/>
              </a:ext>
            </a:extLst>
          </p:cNvPr>
          <p:cNvSpPr/>
          <p:nvPr/>
        </p:nvSpPr>
        <p:spPr>
          <a:xfrm>
            <a:off x="9204847" y="486491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/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84EE63-A4B9-9FD7-A9E7-762BB0222281}"/>
              </a:ext>
            </a:extLst>
          </p:cNvPr>
          <p:cNvSpPr/>
          <p:nvPr/>
        </p:nvSpPr>
        <p:spPr>
          <a:xfrm>
            <a:off x="10011560" y="486644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/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/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23F87-5AE5-919C-6FF6-BC6D87ABB603}"/>
              </a:ext>
            </a:extLst>
          </p:cNvPr>
          <p:cNvSpPr/>
          <p:nvPr/>
        </p:nvSpPr>
        <p:spPr>
          <a:xfrm>
            <a:off x="11242231" y="484291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/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blipFill>
                <a:blip r:embed="rId18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D07669-FC3C-2A69-93D2-DA035F86BFA0}"/>
              </a:ext>
            </a:extLst>
          </p:cNvPr>
          <p:cNvCxnSpPr>
            <a:cxnSpLocks/>
          </p:cNvCxnSpPr>
          <p:nvPr/>
        </p:nvCxnSpPr>
        <p:spPr>
          <a:xfrm>
            <a:off x="9204847" y="4619626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/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1E8E9A-6F3B-1558-3CF1-D4F2923CD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40228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F1666B-E84B-BF08-2732-115F0C3739FC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962299-19A0-023E-6E94-D8F72FF2D7FA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317454-494D-C93D-EC38-8A5393ADA5A2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/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33">
            <a:extLst>
              <a:ext uri="{FF2B5EF4-FFF2-40B4-BE49-F238E27FC236}">
                <a16:creationId xmlns:a16="http://schemas.microsoft.com/office/drawing/2014/main" id="{DA475B29-9868-C9B5-0A6B-B4FE34667067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9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9" grpId="0"/>
      <p:bldP spid="200" grpId="0"/>
      <p:bldP spid="201" grpId="0"/>
      <p:bldP spid="202" grpId="0" animBg="1"/>
      <p:bldP spid="208" grpId="0" animBg="1"/>
      <p:bldP spid="209" grpId="0"/>
      <p:bldP spid="218" grpId="0" animBg="1"/>
      <p:bldP spid="220" grpId="0" animBg="1"/>
      <p:bldP spid="222" grpId="0"/>
      <p:bldP spid="223" grpId="0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3" grpId="0"/>
      <p:bldP spid="14" grpId="0" animBg="1"/>
      <p:bldP spid="15" grpId="0"/>
      <p:bldP spid="21" grpId="0"/>
      <p:bldP spid="1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B763-32C0-C1BA-5F36-4F7DF142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5A4C610-DDA0-9688-D893-0373754C0F90}"/>
              </a:ext>
            </a:extLst>
          </p:cNvPr>
          <p:cNvSpPr/>
          <p:nvPr/>
        </p:nvSpPr>
        <p:spPr>
          <a:xfrm>
            <a:off x="4410840" y="174018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EDDB2142-2EDB-620F-A559-A1AB5DD7FE32}"/>
              </a:ext>
            </a:extLst>
          </p:cNvPr>
          <p:cNvSpPr/>
          <p:nvPr/>
        </p:nvSpPr>
        <p:spPr>
          <a:xfrm>
            <a:off x="5508699" y="123975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680DD42-9802-C6AF-531D-D41F8740D26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5013765" y="1464745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D122A703-0D9F-F5A0-A77B-9932E900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2451" y="1464406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0CB7B31-E276-E084-F39F-8CBCBC5634A2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5959093-1437-5593-7034-3FEAE3DBEE63}"/>
              </a:ext>
            </a:extLst>
          </p:cNvPr>
          <p:cNvSpPr/>
          <p:nvPr/>
        </p:nvSpPr>
        <p:spPr>
          <a:xfrm>
            <a:off x="10003464" y="128482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/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blipFill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C7562FBD-263A-66FE-E876-A61E28FAB34D}"/>
              </a:ext>
            </a:extLst>
          </p:cNvPr>
          <p:cNvCxnSpPr>
            <a:cxnSpLocks/>
            <a:stCxn id="16" idx="0"/>
            <a:endCxn id="122" idx="3"/>
          </p:cNvCxnSpPr>
          <p:nvPr/>
        </p:nvCxnSpPr>
        <p:spPr>
          <a:xfrm rot="16200000" flipV="1">
            <a:off x="8319802" y="1164330"/>
            <a:ext cx="1207730" cy="850612"/>
          </a:xfrm>
          <a:prstGeom prst="bentConnector2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B1F9FFE4-2C77-549C-C215-224D5B3478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012296" y="6356520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17</a:t>
            </a:fld>
            <a:endParaRPr lang="en-GB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/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blipFill>
                <a:blip r:embed="rId6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515C61E2-5E51-EF29-C91D-FAE019D9423E}"/>
              </a:ext>
            </a:extLst>
          </p:cNvPr>
          <p:cNvSpPr/>
          <p:nvPr/>
        </p:nvSpPr>
        <p:spPr>
          <a:xfrm>
            <a:off x="4709069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3F6AD13-B530-2CA6-968F-E6AEC1C56C17}"/>
              </a:ext>
            </a:extLst>
          </p:cNvPr>
          <p:cNvCxnSpPr/>
          <p:nvPr/>
        </p:nvCxnSpPr>
        <p:spPr>
          <a:xfrm>
            <a:off x="6146408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0CCA94-A359-4FCD-C3F5-F7B09D5E4B08}"/>
              </a:ext>
            </a:extLst>
          </p:cNvPr>
          <p:cNvCxnSpPr>
            <a:cxnSpLocks/>
          </p:cNvCxnSpPr>
          <p:nvPr/>
        </p:nvCxnSpPr>
        <p:spPr>
          <a:xfrm>
            <a:off x="220408" y="3725512"/>
            <a:ext cx="3672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/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25926" r="-22222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FE3AE3-688D-07C0-B05F-60A39B0C24F7}"/>
              </a:ext>
            </a:extLst>
          </p:cNvPr>
          <p:cNvSpPr/>
          <p:nvPr/>
        </p:nvSpPr>
        <p:spPr>
          <a:xfrm>
            <a:off x="239175" y="326454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/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18D35E-391E-7CDD-DA24-ED62D458C7C5}"/>
              </a:ext>
            </a:extLst>
          </p:cNvPr>
          <p:cNvSpPr/>
          <p:nvPr/>
        </p:nvSpPr>
        <p:spPr>
          <a:xfrm>
            <a:off x="1045888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/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4CE5B-3227-D2DD-76A0-509740572621}"/>
              </a:ext>
            </a:extLst>
          </p:cNvPr>
          <p:cNvSpPr/>
          <p:nvPr/>
        </p:nvSpPr>
        <p:spPr>
          <a:xfrm>
            <a:off x="1811242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/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blipFill>
                <a:blip r:embed="rId10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/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1EF66B-5E28-709A-DB84-E6037EBB8ED8}"/>
              </a:ext>
            </a:extLst>
          </p:cNvPr>
          <p:cNvSpPr/>
          <p:nvPr/>
        </p:nvSpPr>
        <p:spPr>
          <a:xfrm>
            <a:off x="3114762" y="324253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/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E74D8-B3E3-547F-AC05-71F159E17E22}"/>
              </a:ext>
            </a:extLst>
          </p:cNvPr>
          <p:cNvCxnSpPr>
            <a:cxnSpLocks/>
          </p:cNvCxnSpPr>
          <p:nvPr/>
        </p:nvCxnSpPr>
        <p:spPr>
          <a:xfrm>
            <a:off x="239175" y="3019250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/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/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2F3BCF4-9657-3AA2-8215-612DB1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76617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73F8-E9EE-9790-DC90-09B2899FB3D6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8F0E29-405D-81CD-9AF3-25C7BE9EBCB8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25127E1-B7B1-B285-65B8-46E9836BDB73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/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F57E9-321F-F328-95C6-40174A9B85C0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5400000" flipH="1" flipV="1">
            <a:off x="8765851" y="2789173"/>
            <a:ext cx="579656" cy="586588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/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blipFill>
                <a:blip r:embed="rId24"/>
                <a:stretch>
                  <a:fillRect l="-323" r="-48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/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5E0209-5F9C-4688-7B8A-0A66618DCF7E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rot="5400000" flipH="1" flipV="1">
            <a:off x="8548506" y="4223656"/>
            <a:ext cx="323048" cy="104709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EA1A81-9FC5-B284-5BBB-868835455913}"/>
              </a:ext>
            </a:extLst>
          </p:cNvPr>
          <p:cNvSpPr txBox="1"/>
          <p:nvPr/>
        </p:nvSpPr>
        <p:spPr>
          <a:xfrm>
            <a:off x="9344309" y="12848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B4710E-CFAB-20E9-0831-892F481C334D}"/>
              </a:ext>
            </a:extLst>
          </p:cNvPr>
          <p:cNvSpPr/>
          <p:nvPr/>
        </p:nvSpPr>
        <p:spPr>
          <a:xfrm>
            <a:off x="10027605" y="2811043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234171-10FA-379B-79C5-1614A91B9F31}"/>
              </a:ext>
            </a:extLst>
          </p:cNvPr>
          <p:cNvSpPr txBox="1"/>
          <p:nvPr/>
        </p:nvSpPr>
        <p:spPr>
          <a:xfrm>
            <a:off x="9368450" y="2811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DD3C57-2281-D62A-204C-6D7958EB6697}"/>
              </a:ext>
            </a:extLst>
          </p:cNvPr>
          <p:cNvSpPr txBox="1"/>
          <p:nvPr/>
        </p:nvSpPr>
        <p:spPr>
          <a:xfrm>
            <a:off x="9963807" y="2029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9443FC-6894-8BEB-0B7B-4B81C2CB2ED9}"/>
              </a:ext>
            </a:extLst>
          </p:cNvPr>
          <p:cNvSpPr txBox="1"/>
          <p:nvPr/>
        </p:nvSpPr>
        <p:spPr>
          <a:xfrm>
            <a:off x="8095687" y="83188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6687AD-1A84-1983-6454-9F37B68B5E2E}"/>
              </a:ext>
            </a:extLst>
          </p:cNvPr>
          <p:cNvSpPr txBox="1"/>
          <p:nvPr/>
        </p:nvSpPr>
        <p:spPr>
          <a:xfrm>
            <a:off x="11724490" y="233468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22EA95-4A17-3F43-978A-A5C376BDE5CC}"/>
              </a:ext>
            </a:extLst>
          </p:cNvPr>
          <p:cNvSpPr txBox="1"/>
          <p:nvPr/>
        </p:nvSpPr>
        <p:spPr>
          <a:xfrm>
            <a:off x="11712401" y="351531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EF6A8B1-E9D3-CCD0-3D41-3CB513C07C63}"/>
              </a:ext>
            </a:extLst>
          </p:cNvPr>
          <p:cNvSpPr txBox="1"/>
          <p:nvPr/>
        </p:nvSpPr>
        <p:spPr>
          <a:xfrm>
            <a:off x="11711832" y="47238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B2189BD-0101-7959-4457-AC5204286EAB}"/>
              </a:ext>
            </a:extLst>
          </p:cNvPr>
          <p:cNvSpPr txBox="1"/>
          <p:nvPr/>
        </p:nvSpPr>
        <p:spPr>
          <a:xfrm>
            <a:off x="7761713" y="57467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1ABC34F0-91B2-62A3-4CEB-648EDED755AE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0ED73092-06BA-28F5-21CF-5E98DC205BB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CCF2EDA-9D2D-3E8D-7263-3142C86B086C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3867148" y="2619608"/>
            <a:ext cx="2884172" cy="810300"/>
          </a:xfrm>
          <a:prstGeom prst="bentConnector3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9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21" grpId="0"/>
      <p:bldP spid="16" grpId="0"/>
      <p:bldP spid="32" grpId="0"/>
      <p:bldP spid="41" grpId="0"/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B0C5-FAAF-3441-6ADF-5569EF7D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204599CD-DF21-84D3-1E7A-A44F188B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3795" y="2584369"/>
            <a:ext cx="5477565" cy="41081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350C8D-9710-D684-F8EF-86CCFDA7C0AF}"/>
              </a:ext>
            </a:extLst>
          </p:cNvPr>
          <p:cNvSpPr/>
          <p:nvPr/>
        </p:nvSpPr>
        <p:spPr>
          <a:xfrm>
            <a:off x="3103314" y="2446631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6FE16E7-9396-1216-474F-CC1B665E58C2}"/>
              </a:ext>
            </a:extLst>
          </p:cNvPr>
          <p:cNvSpPr/>
          <p:nvPr/>
        </p:nvSpPr>
        <p:spPr>
          <a:xfrm>
            <a:off x="4201173" y="1946201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9B40A8E4-01C0-9005-63ED-E9A63A0C1F9B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FB786C6B-1B7E-6FE8-61D5-A66BAAEE88A0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3706239" y="2171187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3B60735-C166-90E2-8DF0-5DBF65566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4925" y="2170848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8E1BE54-C377-5CFC-1F1C-9B9906390097}"/>
              </a:ext>
            </a:extLst>
          </p:cNvPr>
          <p:cNvSpPr txBox="1"/>
          <p:nvPr/>
        </p:nvSpPr>
        <p:spPr>
          <a:xfrm>
            <a:off x="40640" y="6081896"/>
            <a:ext cx="58374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902AC4DA-0CCF-E983-3AC4-BC5A3874BC53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599112" y="6510203"/>
            <a:ext cx="585472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18</a:t>
            </a:fld>
            <a:endParaRPr lang="en-GB" sz="1600" noProof="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87415-8574-4CA7-2DA2-0F2A7C1BE866}"/>
              </a:ext>
            </a:extLst>
          </p:cNvPr>
          <p:cNvCxnSpPr>
            <a:cxnSpLocks/>
          </p:cNvCxnSpPr>
          <p:nvPr/>
        </p:nvCxnSpPr>
        <p:spPr>
          <a:xfrm>
            <a:off x="96304" y="3719250"/>
            <a:ext cx="2916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/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4FCC4B-694A-AAC6-0254-5B13D285638F}"/>
              </a:ext>
            </a:extLst>
          </p:cNvPr>
          <p:cNvSpPr/>
          <p:nvPr/>
        </p:nvSpPr>
        <p:spPr>
          <a:xfrm>
            <a:off x="115071" y="325828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/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560224-F43A-7891-F337-1A87429925BD}"/>
              </a:ext>
            </a:extLst>
          </p:cNvPr>
          <p:cNvSpPr/>
          <p:nvPr/>
        </p:nvSpPr>
        <p:spPr>
          <a:xfrm>
            <a:off x="921784" y="32598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/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/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5FFB3-5568-A00D-A763-E10F1BB35FA6}"/>
              </a:ext>
            </a:extLst>
          </p:cNvPr>
          <p:cNvSpPr/>
          <p:nvPr/>
        </p:nvSpPr>
        <p:spPr>
          <a:xfrm>
            <a:off x="2161317" y="323627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/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E102D-B75A-FBA1-0B55-0C2BD1F77C84}"/>
              </a:ext>
            </a:extLst>
          </p:cNvPr>
          <p:cNvCxnSpPr>
            <a:cxnSpLocks/>
          </p:cNvCxnSpPr>
          <p:nvPr/>
        </p:nvCxnSpPr>
        <p:spPr>
          <a:xfrm>
            <a:off x="115071" y="3012988"/>
            <a:ext cx="2016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/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D46AB03-4C36-26B6-CF00-F8B1D7BBC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90769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3AFA9D-9BD8-FA39-AC75-DE8B8EF84F7A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256932-3D44-91FF-9AC1-09770677EE02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3A5449E-5BB8-A921-9859-D4C3F2CC439F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/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blipFill>
                <a:blip r:embed="rId21"/>
                <a:stretch>
                  <a:fillRect l="-131" r="-261"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/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7BB6A370-DC0F-98E0-06DC-183B7D1B5FA7}"/>
              </a:ext>
            </a:extLst>
          </p:cNvPr>
          <p:cNvSpPr txBox="1"/>
          <p:nvPr/>
        </p:nvSpPr>
        <p:spPr>
          <a:xfrm>
            <a:off x="10194849" y="18959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64B3CD-6A08-B1A6-1168-C5D24B9F79A1}"/>
              </a:ext>
            </a:extLst>
          </p:cNvPr>
          <p:cNvSpPr txBox="1"/>
          <p:nvPr/>
        </p:nvSpPr>
        <p:spPr>
          <a:xfrm>
            <a:off x="9942543" y="7627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06ABC-940A-EBE5-3548-C7A1E382FC7B}"/>
              </a:ext>
            </a:extLst>
          </p:cNvPr>
          <p:cNvSpPr txBox="1"/>
          <p:nvPr/>
        </p:nvSpPr>
        <p:spPr>
          <a:xfrm>
            <a:off x="11558488" y="14814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/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/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/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90F3033-0649-134C-5216-F36CFC0357F1}"/>
              </a:ext>
            </a:extLst>
          </p:cNvPr>
          <p:cNvSpPr txBox="1"/>
          <p:nvPr/>
        </p:nvSpPr>
        <p:spPr>
          <a:xfrm>
            <a:off x="6201164" y="407756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3832D-D8A5-97D2-1AD7-E57C622D3783}"/>
              </a:ext>
            </a:extLst>
          </p:cNvPr>
          <p:cNvSpPr txBox="1"/>
          <p:nvPr/>
        </p:nvSpPr>
        <p:spPr>
          <a:xfrm>
            <a:off x="6229864" y="48984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824E3237-708E-DFC4-1252-909E4B58223E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58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2" grpId="0"/>
      <p:bldP spid="123" grpId="0"/>
      <p:bldP spid="3" grpId="0"/>
      <p:bldP spid="34" grpId="0"/>
      <p:bldP spid="35" grpId="0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A16E5-1B9A-4774-7695-AA69C542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Brace 36">
            <a:extLst>
              <a:ext uri="{FF2B5EF4-FFF2-40B4-BE49-F238E27FC236}">
                <a16:creationId xmlns:a16="http://schemas.microsoft.com/office/drawing/2014/main" id="{55359FB8-8C17-555F-05CB-6BE2E3E1305C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7F819CD2-E5E3-779C-F805-BDA3B755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27890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C2AD6CA-0EA8-9365-02B4-8832F16C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7869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BBB3FA21-CB20-559C-E17F-F66FD8CED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47985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1C884BF-2888-4BFC-BCB9-5144A8A6EC2B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93ECF23-D3BA-6572-A2B5-C6C9370B490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21194448-0AD4-F5E9-73ED-91D88E47032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16D2C58-056C-932A-64C4-EEDE5B3F6381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231124" y="6322230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19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966F8A3-1A28-BE08-E9A4-BD25470D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1E067-AFE7-31A5-B437-EF328E9E3FA9}"/>
              </a:ext>
            </a:extLst>
          </p:cNvPr>
          <p:cNvSpPr txBox="1"/>
          <p:nvPr/>
        </p:nvSpPr>
        <p:spPr>
          <a:xfrm>
            <a:off x="4257007" y="8524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06E20-5E3C-1FA0-491D-CAAA4299864D}"/>
              </a:ext>
            </a:extLst>
          </p:cNvPr>
          <p:cNvSpPr/>
          <p:nvPr/>
        </p:nvSpPr>
        <p:spPr>
          <a:xfrm>
            <a:off x="4035521" y="7523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87C23-DB8B-AB35-385D-A4596258158F}"/>
              </a:ext>
            </a:extLst>
          </p:cNvPr>
          <p:cNvSpPr txBox="1"/>
          <p:nvPr/>
        </p:nvSpPr>
        <p:spPr>
          <a:xfrm>
            <a:off x="3988229" y="24952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D42C9-046E-C80E-E250-04D9D9BC8073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7B817D-8FF7-6ADC-D07E-78E8B816EC56}"/>
              </a:ext>
            </a:extLst>
          </p:cNvPr>
          <p:cNvCxnSpPr/>
          <p:nvPr/>
        </p:nvCxnSpPr>
        <p:spPr>
          <a:xfrm>
            <a:off x="7405445" y="2183177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30E8B4-54D0-7F12-3734-A61E4D33070D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561E7A6-4DE1-FCD3-277D-A55D73B3F553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7318A9-97FB-9C74-9F85-BE411DC18B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5D4AE1F-D85F-F6D8-FA45-ACD3630A1A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D558B8A-C43D-23DA-EC08-954297B34D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F968788-20C0-9633-0F34-C3D71B358F85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512CB4-D2DA-EAB1-A090-734E61A6E3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8412B6F-9763-E6CD-CC82-44688A23D02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441BF69-5722-7CD1-5236-1380218CEED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87ABE3-4A34-9FF4-C783-EAF09C282B8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60D178-4FDF-E788-9908-099E0B17B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6677F55-67C4-BAF1-2B24-C3846C0DBB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F817C-BC3B-19F3-7102-8A903CAAA1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DC6379-985A-8254-46B0-6F65E983A6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176CEB-7BF1-C4DA-CA5E-974D6F1C37A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9C297-2842-DDEB-F622-408AA01079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3193EEA-BCA8-8BC4-F54F-8125A65D8A2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8863183-A4BC-6A8E-DA3A-E3A566A3591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F98B791-DBCE-F4A9-2317-E688287823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15482E6-E33E-C28C-AFA3-A8ECE7D7C90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A76CA86-4F9D-6A4A-6B3B-ACF681916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33ACF2F-6D63-2F55-DA05-37AA02E316D2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5B7EACE-5566-6734-0C86-3552FC26F4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59752B0-C631-CF95-A6FF-D8AB2B348F8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147E62F-065B-2B63-FA77-D8DCBE8A8E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8EDAA8-7B7F-113F-DC4A-FA8E8FD861D4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1ADD6F1-46DA-545E-736C-14BBF25ACC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1D3F796-B7F7-7278-04C0-3D8F3FCBB6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186E71C-B79E-CCB8-6475-356DD1237CA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43427F-1CEA-C871-F994-BF2B96141B0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C006CC5-990A-0C65-755F-EEDD907818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31B878C-30FD-D867-8A59-8CFD8C62EB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540745-9333-5026-15F9-B0FE50E820B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50E73B-37B3-AFEB-FAE7-23D620B4DFD5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CF6B592-C684-B8B4-C84E-2D6579D89E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9219586-97BB-2AF9-9A67-1E15D645F1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9C2D8B-6549-8B5F-FA6F-8CA57D31630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42921EA-E847-8141-5C56-49C3163D4CB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8E09F-C5AF-FBB1-7F33-9F09DDA1E2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E92F2C-D9FA-0F19-4E86-DF515F11D6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FC47A6-69D5-2275-4DFE-2C1316C50E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75EE17-4789-8858-724E-BAA96D1A96D4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C41838D-9186-D484-6768-B7654F82985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6639C5-3157-211D-16DD-31567465F3B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0B0B555-02A8-F789-6D20-3AEAEE039BB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7F91E79-79BF-38B1-CE08-D158A0EE07DD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580C3EA-1E8D-89E5-3977-87FDDD9B80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C840D41-D76D-4290-E8FF-C94D6E379B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07FB0DB-5415-36FE-70C5-251B8D74DEF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959CEB1-8460-5E52-9F75-B7C785D0517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7364FC1-84DE-431D-8E4F-9972039246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41B65EE-2EE6-C259-A3D9-769102503A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315D73-6EB5-E1E2-676A-E58FE4C6C2A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54810DA-988B-CF36-3958-CF1885DAEFF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0AB7B3-6928-FAC9-FE6F-F8D2A5ED5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CB1C15-D3F7-5A6A-EDA1-D100B53AAF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8971F4F-A713-DA84-5BCE-AD4CABD8FB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641594-718A-64F3-0497-8E91D285478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1424D3A-BCF1-57E9-ABDF-B74232B5F0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B5F8BF-D07D-F1C6-CC93-40D7F4F2A4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7EB4445-1F67-E719-893E-B67BE8A4F24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483DD1-1D5A-CD49-DF1F-1435544A61E0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C29E381-0FCF-A951-50C5-6C8B0ABEE4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918777-A2F1-364B-E406-85CCE551A0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C91674D-DED1-D6CD-A0A8-7024E80266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7995FBE-6441-90B8-2EBE-D00F7C9BE7C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/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21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55E40559-B8FD-4D64-760C-2185F4288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ACDB895A-ABF0-7062-10B7-FA183D356DB5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4EF85-7B8D-8FB8-92AE-7CE930823206}"/>
              </a:ext>
            </a:extLst>
          </p:cNvPr>
          <p:cNvCxnSpPr>
            <a:cxnSpLocks/>
          </p:cNvCxnSpPr>
          <p:nvPr/>
        </p:nvCxnSpPr>
        <p:spPr>
          <a:xfrm>
            <a:off x="6255351" y="4804976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/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2D5CB-831D-96C0-C719-D10A1DC7CB5A}"/>
              </a:ext>
            </a:extLst>
          </p:cNvPr>
          <p:cNvSpPr/>
          <p:nvPr/>
        </p:nvSpPr>
        <p:spPr>
          <a:xfrm>
            <a:off x="6274118" y="43440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/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8D7709-85B7-8D31-942C-2E97949DFDAD}"/>
              </a:ext>
            </a:extLst>
          </p:cNvPr>
          <p:cNvSpPr/>
          <p:nvPr/>
        </p:nvSpPr>
        <p:spPr>
          <a:xfrm>
            <a:off x="7080831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/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5C77D3-0413-31E7-CBA3-D7499FD21EDF}"/>
              </a:ext>
            </a:extLst>
          </p:cNvPr>
          <p:cNvSpPr/>
          <p:nvPr/>
        </p:nvSpPr>
        <p:spPr>
          <a:xfrm>
            <a:off x="7846185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/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/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99359D-B527-4D8E-0A60-ED4BA664E192}"/>
              </a:ext>
            </a:extLst>
          </p:cNvPr>
          <p:cNvSpPr/>
          <p:nvPr/>
        </p:nvSpPr>
        <p:spPr>
          <a:xfrm>
            <a:off x="9355445" y="432199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/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DC0204-AA13-7C66-EABD-672C9DCF3F09}"/>
              </a:ext>
            </a:extLst>
          </p:cNvPr>
          <p:cNvSpPr/>
          <p:nvPr/>
        </p:nvSpPr>
        <p:spPr>
          <a:xfrm>
            <a:off x="10162158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/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4D1E4C-F8E1-0BC4-C504-59F5D718EBBC}"/>
              </a:ext>
            </a:extLst>
          </p:cNvPr>
          <p:cNvSpPr/>
          <p:nvPr/>
        </p:nvSpPr>
        <p:spPr>
          <a:xfrm>
            <a:off x="10927512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/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072952-6E2D-6FA6-A74C-95C1950929BA}"/>
              </a:ext>
            </a:extLst>
          </p:cNvPr>
          <p:cNvCxnSpPr>
            <a:cxnSpLocks/>
          </p:cNvCxnSpPr>
          <p:nvPr/>
        </p:nvCxnSpPr>
        <p:spPr>
          <a:xfrm>
            <a:off x="6274118" y="4098714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/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F26BB6-1530-7319-0DB3-DA019C391E72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157BD9CB-40B9-5A81-DDAA-7E562FAE058E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003235-5A76-89F8-293F-FDE405717C5E}"/>
              </a:ext>
            </a:extLst>
          </p:cNvPr>
          <p:cNvSpPr txBox="1"/>
          <p:nvPr/>
        </p:nvSpPr>
        <p:spPr>
          <a:xfrm>
            <a:off x="8656090" y="1758784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C1DC9F-3622-E723-030D-52D5F09F609B}"/>
              </a:ext>
            </a:extLst>
          </p:cNvPr>
          <p:cNvSpPr/>
          <p:nvPr/>
        </p:nvSpPr>
        <p:spPr>
          <a:xfrm>
            <a:off x="8656089" y="1758784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/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3" grpId="0" animBg="1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4CC6-F41E-326C-C3EF-58170CC5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A82D-8CE6-1F8C-4E6B-BD07CD71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3551-A99E-D809-CED1-27BAE8DDC28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862E0-9FE9-50F6-D4CD-E97AAE3E6118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P. Heidenreich, A. M. Zoubir and M.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Rubsamen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"Joint 2-D DOA Estimation and Phase Calibration for Uniform Rectangular Arrays," in </a:t>
            </a:r>
            <a:r>
              <a:rPr lang="en-GB" sz="1100" b="0" i="1" noProof="0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vol. 60, no. 9, pp. 4683-4693, Sept. 2012,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: 10.1109/TSP.2012.2203125.</a:t>
            </a:r>
            <a:endParaRPr lang="en-GB" sz="1100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FEBDA-2CF4-114D-D711-8F73C35B6451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18177E-F815-3424-2E82-BC58BE125FA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9B8ACC-6551-6DCA-FCAD-F9AEF9D094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01971F5-0FF9-3AE2-7830-2CF4BED696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71C9DF5-3003-8BE4-D78F-DC13FF500F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E78833-40B0-3E9C-ED1E-3632D7BE1E6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AD5D2FF-1409-9B0A-5E0B-5E5742822A8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4E2C81-FEE6-47C7-81D0-04D22CFAE6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BFE9B3-C385-685D-1D61-27FFA93EB14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437611-0C65-27E9-3E6F-AC28AE46298E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4DA2D0-B7A1-A621-4F2A-241E4371D7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D988E83-046D-E24D-B293-A5B6D999E34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C058243-D90B-5F9A-DA8E-C719CD46F6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15D12A-CD55-DF83-6004-8AE386A12A17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F1BBF4-672F-437E-3E2F-1497BB3303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BCD908-6B38-B693-78E9-5100332222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4C7D07-660B-48B3-E2C8-C435010571B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EACBCE-46B5-C076-CCA4-FF4EF16461FB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676D17-ECE2-0C7D-9692-24DF50B38F5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12213FF-2044-F8C8-EDC5-C6EC199D0A0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3A8159-5D6E-60D6-9499-B4E4F09521E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6A992A-3AED-986C-C288-30381E19121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1A3DA0-8A30-130C-16A4-F1AE51C95C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8A867-93E4-F58E-0F96-D21A3831F38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BD7BD29-26B3-6C99-F86D-F50F7063E7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4B9678-0E21-F529-0678-C9182A5A7CF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C30A57E-CCED-E610-BA7E-AB7AB1E4A70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5C26266-1E1D-6975-C544-EB621807D2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E51BF0-DFF4-0D44-FD48-54247D9F26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333E32-65C2-6DF7-1A9D-DB7E95032799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B5F24A3-039C-7F43-ED2C-E8A3B0592C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A13BDEA-CA94-44DF-C6E0-C9800A328CB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124950F-13F5-B98F-B3B7-52B2F42129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A239E4-1DBE-CADB-DD1B-6506DBE6EECC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A16B9B5-6BC7-7FDB-E850-53B6C6D6DF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C040E6-655A-D976-F6D5-BA351A98D4C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CC42BA5-096E-81FA-B9DC-9C33CDE0CB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F0C28D-D272-0B74-3400-A2171C29667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5C0502F-BDD2-EA38-68F5-A525BAA92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E3484F1-8393-BF2B-4A32-8A545C0891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D52D7D-35D7-2CD8-54EB-113FC972786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F7A02D-F394-300F-6CCC-A60B08A519A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176CD34-0303-FC6D-268A-7EF3BD46BB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09BEC6-5668-CD45-F169-A0391E0BAAD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D179827-519C-1F09-E22E-F826720E69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27280B-F778-05EB-AADC-9DD4E3E55B9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5924EA-8CC7-C00D-0661-C430D7E1E69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21C9FF-4051-D760-AEE7-65D05DEFDB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66CC8EF-BFAA-5AC7-FA8D-950962DCC6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CB6534-DC3F-538C-E1CF-2E5F5AD1027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6B019A-3DA6-21AB-7562-F45486C41B4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8544C0-E2B9-BAA3-8738-F0F934885F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575D16F-DF28-6879-3DB3-49D2A4E5A18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642A5B-F249-3563-43F4-C302225D6506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F8EC92E-F5B0-7136-96C7-F1FA55A5711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31EDC9-8573-4B98-912A-98731F98A49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E18C13-4F62-E37F-AB81-2F02ACA8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1A01F8-07AE-9DF3-F953-5552ADC3587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01A53B-3EE8-D4C8-45E4-7C7787A61D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0935003-2CBC-619C-1D7C-4778041C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0243AE-B43E-907C-15E2-1825DEE28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88B56F-AEC5-9D01-5633-0EA8C2D41A6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667908-F7AA-3BFC-D745-3038DCC57C9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271C3F-FA8F-567F-0186-8C8BF7E9430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3B8EA0F-1FEB-B033-6612-4EE0E8C93F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0A6A932-23F4-8939-3C78-79BCE254772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C79055E4-6DE4-58C4-6B1A-99B7B8E853E3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4B4D9AE6-7631-70B1-BAF8-9A1224D2189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69223490-51B8-9395-1D31-B87247D0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F72047F-FB71-A51F-5484-606CC5BF58B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F1B23C74-0BD0-25ED-A813-493D419D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0D737528-195B-B579-5839-A1B93095F07D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E732DB-C561-A11B-7F51-BBBECF3B8C4E}"/>
              </a:ext>
            </a:extLst>
          </p:cNvPr>
          <p:cNvSpPr txBox="1"/>
          <p:nvPr/>
        </p:nvSpPr>
        <p:spPr>
          <a:xfrm>
            <a:off x="2675932" y="1511628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2950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E179-A04F-3D83-CD14-6DFF1002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1771B3C-74E8-A9D3-E397-B1B3F9482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25393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3F8F7A1-7007-B2B0-242A-0F4684724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50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C6A000A6-4548-2327-7171-1C618A7D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4775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27" name="PlaceHolder 1">
            <a:extLst>
              <a:ext uri="{FF2B5EF4-FFF2-40B4-BE49-F238E27FC236}">
                <a16:creationId xmlns:a16="http://schemas.microsoft.com/office/drawing/2014/main" id="{38EDE01B-ECA3-24E7-C237-A460DC32304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20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3E7F9-FA43-EE4A-E7DD-BBA66D594769}"/>
              </a:ext>
            </a:extLst>
          </p:cNvPr>
          <p:cNvSpPr txBox="1"/>
          <p:nvPr/>
        </p:nvSpPr>
        <p:spPr>
          <a:xfrm>
            <a:off x="4066502" y="9286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9D679-95F4-722A-89D0-F52D4D8C44A4}"/>
              </a:ext>
            </a:extLst>
          </p:cNvPr>
          <p:cNvSpPr/>
          <p:nvPr/>
        </p:nvSpPr>
        <p:spPr>
          <a:xfrm>
            <a:off x="3845016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F68A5-34E3-EBB0-51AB-9A8EFCB1587F}"/>
              </a:ext>
            </a:extLst>
          </p:cNvPr>
          <p:cNvSpPr txBox="1"/>
          <p:nvPr/>
        </p:nvSpPr>
        <p:spPr>
          <a:xfrm>
            <a:off x="3845016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CCDB63C1-4EC9-7938-F040-ADC1DA811E62}"/>
              </a:ext>
            </a:extLst>
          </p:cNvPr>
          <p:cNvSpPr/>
          <p:nvPr/>
        </p:nvSpPr>
        <p:spPr>
          <a:xfrm flipV="1">
            <a:off x="626273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5D2D108-6562-620C-6F8D-DBA5914D8E34}"/>
              </a:ext>
            </a:extLst>
          </p:cNvPr>
          <p:cNvSpPr/>
          <p:nvPr/>
        </p:nvSpPr>
        <p:spPr>
          <a:xfrm flipV="1">
            <a:off x="586558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7016-2F0E-3687-22EA-85564A81CFA1}"/>
              </a:ext>
            </a:extLst>
          </p:cNvPr>
          <p:cNvSpPr txBox="1"/>
          <p:nvPr/>
        </p:nvSpPr>
        <p:spPr>
          <a:xfrm>
            <a:off x="8757691" y="1860385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38BD6-02EF-FB0C-FCAE-B46C6C2A1E7B}"/>
              </a:ext>
            </a:extLst>
          </p:cNvPr>
          <p:cNvSpPr/>
          <p:nvPr/>
        </p:nvSpPr>
        <p:spPr>
          <a:xfrm>
            <a:off x="8757690" y="1860385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93F14-1563-8339-6AF4-70A64E2A8D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86561" y="2268832"/>
            <a:ext cx="157112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3146C-770F-58B0-6FEF-D28926944BAE}"/>
              </a:ext>
            </a:extLst>
          </p:cNvPr>
          <p:cNvCxnSpPr/>
          <p:nvPr/>
        </p:nvCxnSpPr>
        <p:spPr>
          <a:xfrm>
            <a:off x="7817129" y="1392072"/>
            <a:ext cx="93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/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8475B9C-FD44-32E6-0502-B32781546297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C291B49-4D60-F349-7710-C06273D3788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2" name="Graphic 35" descr="Smart Phone with solid fill">
            <a:extLst>
              <a:ext uri="{FF2B5EF4-FFF2-40B4-BE49-F238E27FC236}">
                <a16:creationId xmlns:a16="http://schemas.microsoft.com/office/drawing/2014/main" id="{F513B566-B33A-F1F8-9619-9184B1104B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pic>
        <p:nvPicPr>
          <p:cNvPr id="23" name="Graphic 22" descr="Walk with solid fill">
            <a:extLst>
              <a:ext uri="{FF2B5EF4-FFF2-40B4-BE49-F238E27FC236}">
                <a16:creationId xmlns:a16="http://schemas.microsoft.com/office/drawing/2014/main" id="{1BCFA726-ECDE-DFDD-3D51-7CB31059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7CEFB6A-ACBB-14C0-DFEC-067DB2E56093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7F595D-1FBF-49F1-DFE6-2B68E1990184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9BCC5D-D1E0-132F-EF00-7BF1128BDA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F898227-1485-FE04-9B16-84300CB12F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D3CE32E-6643-B56F-EE10-14D57FAA555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DA4176-DB86-20C8-F2AC-6D1E68DB813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1CECB7-930C-18B6-1618-98F9CD56416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42526C-D22B-6283-B799-58BD2809F2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012B25-AE91-EC75-ABA6-23B30FA12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830819-6A0C-2C50-87EB-0775E2EDE66F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EE2706-1285-E2D8-2E67-66880D0013B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7CD0723-EE49-0156-7431-FC599D62C8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EA7966C-D161-1EE9-A5AD-4F0B124B21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1AAEBF-F2C2-C346-FBB2-BFB53F801872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8812E5E-F5E3-F655-4EE7-5763EEFACD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427048F-EE8D-463C-BC6C-ABC1AB9EF50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604954F-D156-61BA-65C6-5D2E0FACC5E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931158-AB18-E95A-8B7B-0EC45DB480B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A138D-5E12-A40E-659B-2470AA17FCE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B65AC25-22DF-2821-E018-EFE2EE0998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70A9AB0-0DB2-8545-1923-B1ED1FB954B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3E4F1A-7AA2-8ADD-79F8-362F1BA6B3B7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915F61C-0A1D-5E85-1443-2F34065394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190C249-AA27-1B7B-1F40-027804E30E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7A61996-D09D-0BAA-972A-104E3035BB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E9303F-70E8-476F-B87A-694BEB605112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9AE833-7931-9B5F-4371-95EFA2DA64B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50D0D7C-1136-B10B-B294-09A6E9BF68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3E028F-ABC5-BC87-2FFA-55EFAC937E7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36E82F-B6CE-3C52-4BE4-D953620DA116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0ECA5D6-679A-C46B-0CB5-11B5752B54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BDAA01A-6AA8-501F-A3A1-96C9064C49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F89BE1D-2D2E-3E04-AF5C-8F221D964A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8E8341-1336-A126-FD3E-CF33F9037FB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E863882-862F-90FD-BEE4-48362B9485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49FBF00-8C81-14D7-A2F9-638405059B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1B08BC5-ED15-84EF-9569-19C8F990C4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C63C6B8-4791-13CB-F964-D85BBADE640E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E517A1-3DE3-C603-597D-4522EC85D52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3FD3C40-FA18-4D08-D274-62881E4FEA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57339B-97DC-E03A-289D-306DF1C80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787297-9DB2-E64F-C31E-1101C44FD89B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DC9020-322D-787A-8835-DF581A82F9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246D9F-5D9B-546A-69E1-C03D265388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F1255D2-6F3D-6068-0749-212CA5B1308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CA78D0B-0967-6A02-0E97-35FFF728751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982F807-B794-B38A-9B27-F98D52C10CD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992F2FC-E815-DABE-F940-74B18F48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7B46DD-E4AB-F98A-B690-1C4ED1EE8E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2B658-692F-C5DC-644B-3A3C7FD040B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2440E3-20D6-564A-824C-037D1CCA21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D6D9A62-6768-42DB-D320-14CFFF14DA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A0088-2498-731C-C075-76004EB6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D04C074-1679-3EAB-369C-3F52AE71EA51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9E0749-0DE7-EBF5-F77D-46A28F4CD9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9AFDAF-E3EF-E6F9-DB97-7A3D78D2D4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B5036A5-8D92-638C-E014-61755039254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37A10C-E841-9546-63BA-40D48D5C114F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2163DB-6877-7440-F9B8-329A357705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19B4F6-641A-4C53-E347-7DD9223C0A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B4ACBC-61A8-A990-2F58-8571C1C03A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CCFB13-8AF8-B4B8-3275-4B84FBB9D90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7EA13F-C926-57BE-C108-4AB7DAC14B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A2B09E-4EFA-1D77-4F1F-5E4161A31E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E8C2D4-9DAA-39C3-5444-6F0C3B97C12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/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4098C6D-7BBD-4522-A0F1-32DF72421D5D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/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19753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Processor outline">
            <a:extLst>
              <a:ext uri="{FF2B5EF4-FFF2-40B4-BE49-F238E27FC236}">
                <a16:creationId xmlns:a16="http://schemas.microsoft.com/office/drawing/2014/main" id="{06C23FB7-298B-3174-C0DB-88CAE6C1C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6E5D94E-759C-8BA8-A699-11C68211ECFF}"/>
              </a:ext>
            </a:extLst>
          </p:cNvPr>
          <p:cNvCxnSpPr>
            <a:cxnSpLocks/>
          </p:cNvCxnSpPr>
          <p:nvPr/>
        </p:nvCxnSpPr>
        <p:spPr>
          <a:xfrm>
            <a:off x="4804610" y="5396728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/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7AF28AC-966D-93B0-2111-EFF0C9671000}"/>
              </a:ext>
            </a:extLst>
          </p:cNvPr>
          <p:cNvSpPr/>
          <p:nvPr/>
        </p:nvSpPr>
        <p:spPr>
          <a:xfrm>
            <a:off x="4823377" y="493575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/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DCF62DD-89CF-3D8B-79C7-8894A90BB8DE}"/>
              </a:ext>
            </a:extLst>
          </p:cNvPr>
          <p:cNvSpPr/>
          <p:nvPr/>
        </p:nvSpPr>
        <p:spPr>
          <a:xfrm>
            <a:off x="5630090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/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CAE08D-8AF7-32FC-FBB3-256E0AE6052E}"/>
              </a:ext>
            </a:extLst>
          </p:cNvPr>
          <p:cNvSpPr/>
          <p:nvPr/>
        </p:nvSpPr>
        <p:spPr>
          <a:xfrm>
            <a:off x="6395444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/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/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D1BEE46-FCCA-E0BA-D028-6F2BF1659809}"/>
              </a:ext>
            </a:extLst>
          </p:cNvPr>
          <p:cNvSpPr/>
          <p:nvPr/>
        </p:nvSpPr>
        <p:spPr>
          <a:xfrm>
            <a:off x="7904704" y="491375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/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0A10C4E-B677-D85F-B9DF-C2149443E01C}"/>
              </a:ext>
            </a:extLst>
          </p:cNvPr>
          <p:cNvSpPr/>
          <p:nvPr/>
        </p:nvSpPr>
        <p:spPr>
          <a:xfrm>
            <a:off x="8711417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/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BBD4C52-8FE9-9D36-A2E0-C2A8A841238F}"/>
              </a:ext>
            </a:extLst>
          </p:cNvPr>
          <p:cNvSpPr/>
          <p:nvPr/>
        </p:nvSpPr>
        <p:spPr>
          <a:xfrm>
            <a:off x="9476771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/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EF932F2-69DA-D7AC-5DC8-1C420C187C9D}"/>
              </a:ext>
            </a:extLst>
          </p:cNvPr>
          <p:cNvCxnSpPr>
            <a:cxnSpLocks/>
          </p:cNvCxnSpPr>
          <p:nvPr/>
        </p:nvCxnSpPr>
        <p:spPr>
          <a:xfrm>
            <a:off x="4823377" y="4690466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/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9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3">
            <a:extLst>
              <a:ext uri="{FF2B5EF4-FFF2-40B4-BE49-F238E27FC236}">
                <a16:creationId xmlns:a16="http://schemas.microsoft.com/office/drawing/2014/main" id="{64B5595A-9A6D-7EA4-6970-E6213B357AEE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/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7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0597-36BC-2A77-ED6D-C33B4646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BED3B4D-9AE8-45D4-27D9-95C618BD4D1A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6A7EA481-B01B-4A72-ED17-0FB690CF3977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90BCD53-7EB4-E555-738F-08DA6B00AC84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2ABD7D8-E2B9-C910-B329-CCF06B66148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21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D5922AC-87BF-9675-8B68-264558F3B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FF0D05-0B61-860F-4A2E-C54906FB62D5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31F37-02AA-E591-77B3-7EAB7921992A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03F8-ABDD-B711-0A41-DDA8178A933B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4AFAE5-501A-A11B-476C-A50DB131425E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CD02CCD-01DD-4427-693D-AFE44D9424C1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C4755B-7A40-A92C-2303-078E2EC90EFB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8D48-BB26-0445-EB3D-3678CA3A9399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F461C3-457F-5485-1880-4EA7C04783D5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4DBD0-EE9E-C5FC-F9E8-F0009D8CE131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BE0AD-8C19-7BDC-168F-334CE3BEAECE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63A4875-07A8-11CA-146F-F060CE200A66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C05E8B2-A830-8896-29BF-6641D628346A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258A7-E1F0-4B92-E26E-50ED5E080B2D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79039FA-0C00-8DC9-34EB-0593DD279A7A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39371-CEF8-4C63-BED3-DC7F019A2391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2FCB343-727F-8F01-6FBE-38D38F11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42736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D4179E8-825C-7238-5BE4-A46F117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5026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943B1C7-57D9-0552-3BE8-A786C7330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3322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EE900094-6B72-7E7F-6BDD-D27437FB1D0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3877C-7F4B-69F2-D830-3480D50B2132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FF7A8C7-FDC3-AADB-93AA-2D4F85BF6A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2D60FDC-FFBF-ACB7-2CCD-4F732428D9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DA86D3A-22BD-6E8C-34CB-E46B18AA8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6D710D-0075-4124-7FA0-33BFB0EA122C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1198E2-DFFD-A290-0A53-B3CC205E82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E3B1063-33A1-AF9B-A11D-4B4D902509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BE21EE3-551F-5B01-2099-66EBAEDA01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4009423-0A8A-CE04-59C0-1CBBABBFF17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7DD1F15-48A5-DF34-76A8-39394B8483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CD1D48B-6380-13BA-A655-6B0D51DA6C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7EA2856-E0E7-4E7E-21B0-9032178F33C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CED46F-E981-80C8-66E9-C0E60C74A41D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778B9B-C5CB-7FA0-65D8-4E7E3A1FF41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483B1E2-5803-79B4-44A1-8D7022D8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83D1109-87E9-484D-D4D3-83990A2CF91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037D4E-8C30-677E-E0B7-0B116CFAEC71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444372F-4560-4D87-FEFB-457287BC6A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616B62E-2A52-32FB-747A-063D262976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19DF1EE-7397-E7C6-2933-EDE245E289E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5E405D-1101-C430-735B-E9E36651ACAE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958A3E-4F2A-44DA-1572-A7C4D3DDC4A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F413AC7-74A0-9D23-C550-D4313AFD96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77B72A1-F372-727A-979D-B820E36BFF2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F309A9-1590-E0DF-0D0F-F2633A0F62F6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6D8578C-0D21-6A30-DE47-BE0EAD60A2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CC8D10-503F-0B82-81B8-CF6C218C1E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BD63D6-05C8-45A3-9A66-56A90C6024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45FF56-6F42-DE43-B6E7-0374A37FF47D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CAAC47-3DC9-85FB-F3B9-EA564D18D0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7FED169-01BD-9011-4417-CFE57C867B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67A537B-F355-725A-2823-15214680A15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58A71D-1275-A41B-495D-C4BC89786501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8BF8590-BA9D-06E7-A241-60DAA4B6E3F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2C2F2E2-CCDD-89EF-1B3F-9AEEE1B818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941275-0CBE-9D24-CC7B-8EE7A815164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293BDA-23C6-DA46-96DA-854445DF56C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6446C1-3DBB-C5FE-E284-78DABE072A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E591C0-9DDD-61A8-CB78-8BA22BB96F3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6CF8534-35AF-8D63-DA54-0AEABAAB3B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D235AC0-E93B-23B9-FC0C-D18394FED3CA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E44523-4D81-86A5-986B-DF60DAEC66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9E9A484-8301-D5D3-12DA-1CE4AA92DD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F33BC73-FCC1-0355-6C8E-51322EAA26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B87AB5-436E-D7BC-BE83-F9C176F28B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A6D6C-EE71-02E2-FE68-72C031961B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FCDC51-2A85-8E05-EB2A-E834BAB4E5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AD414FE-F515-AF5A-41DC-895F08AE78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92B011-ECD1-7522-2C4E-CF706CD2DF7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DCFF9AD-C722-956E-CDAD-9BDE8554D9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1663148-737D-9DD6-737B-1562B3E7B7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0DE5892-3820-5030-A916-AA58D56EFD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A591AC-166E-737B-6EA3-DE979531AAC0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58CE678-29F8-1E1D-7E43-BC04FAFA521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1B1C9DD-216D-98EE-1E65-A5DB2A78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A74915E-5D43-171A-6B59-5FB24C1943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54C2BD-589B-5F78-0E51-771DDE02B0C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607666A-C56C-F491-AFD2-E9F9D14026A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DFD6483-2328-A936-9990-A2DBD136FC5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823BFF-1C16-79EE-F009-E0C4141471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00D53DF-809B-BF8B-EF01-EA2AD209AAA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642F17-6A53-1EE8-DDDD-E6483FAB579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9519893-2433-0DB1-E9E4-854590A238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FCFBC1-FEFA-1067-4B4D-94344E942F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0E2A07-362F-57A3-34E3-24095BFCE7A3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A312BFBA-9EDB-D4A5-D6A7-B0DB3C9D4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DCF56758-9C6B-101C-C44D-935A60A1900D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73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D717-24F8-4D79-D5CD-8CA30659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DAD75B7-AB85-22B2-D600-2C294251AF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0805" y="2610262"/>
            <a:ext cx="2868444" cy="347524"/>
          </a:xfrm>
          <a:prstGeom prst="bentConnector3">
            <a:avLst>
              <a:gd name="adj1" fmla="val 79517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77052BB-F0A2-FDB3-BB7D-97486EA65309}"/>
              </a:ext>
            </a:extLst>
          </p:cNvPr>
          <p:cNvCxnSpPr>
            <a:cxnSpLocks/>
            <a:stCxn id="122" idx="0"/>
          </p:cNvCxnSpPr>
          <p:nvPr/>
        </p:nvCxnSpPr>
        <p:spPr>
          <a:xfrm rot="16200000" flipV="1">
            <a:off x="4380470" y="2443474"/>
            <a:ext cx="2229581" cy="231682"/>
          </a:xfrm>
          <a:prstGeom prst="bentConnector3">
            <a:avLst>
              <a:gd name="adj1" fmla="val 8534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1B6B64CC-F06D-A029-C936-BB61AE2D46C1}"/>
              </a:ext>
            </a:extLst>
          </p:cNvPr>
          <p:cNvSpPr/>
          <p:nvPr/>
        </p:nvSpPr>
        <p:spPr>
          <a:xfrm>
            <a:off x="4282211" y="1910156"/>
            <a:ext cx="4225235" cy="1458569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D95CC71-D13D-196F-8C3D-1010E8794581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47503B2-E75F-34E1-7F7E-4EF5D828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70269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9B955C2-F59C-1F87-9325-A6BAE8DA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5206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CD9F876D-CB16-DEF3-3D73-7D0E03AB8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32634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9883DF9-7920-768B-5E64-5ECA44903056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7206A4A-84CA-F01F-93B8-A16D4C23B322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D160E9DD-A38E-C719-6F83-4C5A9EC7A3D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795BF48B-9571-8DB0-CCA6-320D2EC5B8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22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68D2F973-DD85-A0DB-DD26-AA637A1A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305AFB-091C-C383-648D-B8C47F0042A1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D4DFD-77D1-AC86-485F-AD1EEB004B4A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08E62F59-1C67-D956-F967-BE17E962FC5B}"/>
              </a:ext>
            </a:extLst>
          </p:cNvPr>
          <p:cNvSpPr/>
          <p:nvPr/>
        </p:nvSpPr>
        <p:spPr>
          <a:xfrm flipH="1">
            <a:off x="2578347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/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blipFill>
                <a:blip r:embed="rId6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0D4E9F6-FDC4-C84B-85F6-9314A375EBB2}"/>
              </a:ext>
            </a:extLst>
          </p:cNvPr>
          <p:cNvSpPr/>
          <p:nvPr/>
        </p:nvSpPr>
        <p:spPr>
          <a:xfrm>
            <a:off x="4423718" y="523023"/>
            <a:ext cx="4227663" cy="9818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0F1F6D-1333-FF70-BE7B-E80E6ECE36A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7AEA1A-198C-962D-EC57-96C1DC8909C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039CAB0-5A46-79D1-EE85-11DC27C107D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B798359-E0A6-0074-8824-56758053BD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2D33698-5D1B-3150-BE90-69BB65DD147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ECB5433-1A9F-77D6-59A4-1A22328B205B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8F36589-A691-2DF2-A73F-5E9F7D49A99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0BEBAEF-48E9-A973-2E91-8622BD896BA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E8723B3-267E-AADC-15EE-3250E23BDE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1FFE96-3716-1003-3AF1-612BEEADFA70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ED97DC7-2B1E-2419-01D7-A2E635F341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D4A2A1-8FBA-7E00-51B2-E60EEAD5952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5274529-43AC-FB4D-20A7-743C050F081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B3100A6-4B7B-5FC2-2AB0-3EE7F2DC6374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7BE447B-D8D4-CB92-3043-D7E595799C3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377CECB-28E3-320C-3AF7-C97EFFC6BB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9D5D9A-A162-049E-6E4B-1DC5660CBA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F6D665-E82E-20FE-1793-E72585752AF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B04E9EE-CF4D-099A-4049-B265E7012F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4F219D1-5894-E74D-13D9-1F5E18A923F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BF7179C-4BDB-BC62-712F-96B8C40A941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E83D6F-93A6-09A5-93EE-56118DDA10B4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2DDED3-26DC-B08F-E219-A9F8E4F7D5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55567F2-A462-112A-8673-70E3328F25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0720B4-14D3-20D8-BDF8-A2B4E155D79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C3EC12C-9447-D2FC-E957-D905356749A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7505AE1-31B4-25BB-2732-9AF1D28F26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8852546-D299-91C4-34CE-FDB06C5975C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3BAD7E3-6C6E-C2E8-4084-8298CC7C49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99FE11-62DE-0BD7-7BF1-870CF12B1515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740BA46-907C-B5F7-597D-C19E774EA1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7C41336-65DC-2E1B-BD6C-9AB53834F3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4AC7F17-C85C-A149-1B68-ACEB9861B40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368ADA4-8813-E5BD-0E03-91B9CDF76CE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3336F86-0F6D-627B-6B98-DC54E01089C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408EC95-189D-0B51-4A39-82194B4164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21463D5-1417-59A1-3C96-6B16B4533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8AE5EB5-D582-CF85-67A5-8992D4C5E989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ADDD8A0-39C0-AE6B-4DF9-D940D02DCEC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935FF48-69CE-A2CD-4569-A314E6F8829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61E6D24-2AAF-F0B3-BC6F-FFECA07AD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AD5F2-1038-EFA6-C685-DD6DDA9B4FD9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7178823-01A4-FDB0-2B19-F93D330BEBC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C3E27C9-6EBA-8933-809A-8083423666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75DF87E-1A8B-6D71-5634-ECADC2C49C3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809636-59C8-C122-6C29-C8E17AFAE3D7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A45A5F-3C5A-90CB-E7A7-013DAB682A1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B8F4435-F37C-3ED5-1D52-748A50143C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64FAF-D29E-96B9-44C4-2B17AE947BB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D7FCF-8063-342A-7F96-28B30565593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3D0705-F71B-BCDF-2499-B546EA506C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22A3F1-91F6-3888-FB1E-452D849A49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39DA85-B44B-B6FE-8DCA-16FA6DB233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AC60291-F586-F417-9132-70EA7A69286A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6B3D169-A961-ED0E-3B33-0115727AB4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1C57F15-725E-E510-02D9-90FAFDC80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2E929C8-BBF7-C17D-D045-D99E7ADA97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2E64BAB-041E-B878-B4A7-DB596FDDECF1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7FF605-DB22-2029-6438-B890EE1C5B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701DC39-2025-F5CD-5177-4CA63A9D24F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C00CBEC-D7AF-08C0-543F-F5E39C9E53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15749-1A87-8465-C5F3-D5379D5F32E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B1631C-86C3-2964-B090-B34583669E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A50B4F2-6F83-17E5-95C4-E26A3C59C3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F498382-5E3B-36CB-B315-E55966B114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/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57E8C1-0509-1551-94F3-386CD34764DB}"/>
              </a:ext>
            </a:extLst>
          </p:cNvPr>
          <p:cNvCxnSpPr/>
          <p:nvPr/>
        </p:nvCxnSpPr>
        <p:spPr>
          <a:xfrm flipV="1">
            <a:off x="1613956" y="4218246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/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FPGA</m:t>
                              </m:r>
                            </m:sub>
                          </m:sSub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drive</m:t>
                              </m:r>
                              <m: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circuit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8577F46A-5980-6EBA-AEFA-A03B90D77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323" y="2611425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B4F660A9-047F-990E-022A-485C89647656}"/>
              </a:ext>
            </a:extLst>
          </p:cNvPr>
          <p:cNvSpPr/>
          <p:nvPr/>
        </p:nvSpPr>
        <p:spPr>
          <a:xfrm>
            <a:off x="0" y="1257"/>
            <a:ext cx="4257007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3FC715-4635-0E17-2664-591893143CFF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8CEF1626-941F-53FD-6D0A-0E03FD3563E1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/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E8511EEF-7671-2D68-70FD-5A481B094C7C}"/>
              </a:ext>
            </a:extLst>
          </p:cNvPr>
          <p:cNvSpPr txBox="1"/>
          <p:nvPr/>
        </p:nvSpPr>
        <p:spPr>
          <a:xfrm>
            <a:off x="4257007" y="1648509"/>
            <a:ext cx="124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/>
              <a:t>Protocol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AFF3AF9-54C2-4408-F48F-EF8FB2C3D49E}"/>
              </a:ext>
            </a:extLst>
          </p:cNvPr>
          <p:cNvSpPr txBox="1"/>
          <p:nvPr/>
        </p:nvSpPr>
        <p:spPr>
          <a:xfrm>
            <a:off x="6942119" y="376102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20EA87-889D-54EF-8766-BF1655663412}"/>
              </a:ext>
            </a:extLst>
          </p:cNvPr>
          <p:cNvGrpSpPr/>
          <p:nvPr/>
        </p:nvGrpSpPr>
        <p:grpSpPr>
          <a:xfrm>
            <a:off x="4492322" y="1877303"/>
            <a:ext cx="4089873" cy="1497159"/>
            <a:chOff x="8756062" y="1133890"/>
            <a:chExt cx="4089873" cy="149715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14FF2A4-4378-84EA-9CB2-03D9F131A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7935" y="2244637"/>
              <a:ext cx="40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/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926" r="-22222" b="-652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AE655E-E67A-8821-2715-5EB83F9A790B}"/>
                </a:ext>
              </a:extLst>
            </p:cNvPr>
            <p:cNvSpPr/>
            <p:nvPr/>
          </p:nvSpPr>
          <p:spPr>
            <a:xfrm>
              <a:off x="8796702" y="1783667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/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6923"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6CB7B41-B5C5-DA93-04DD-A9D92937BC2C}"/>
                </a:ext>
              </a:extLst>
            </p:cNvPr>
            <p:cNvSpPr/>
            <p:nvPr/>
          </p:nvSpPr>
          <p:spPr>
            <a:xfrm>
              <a:off x="9603415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/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EA0F5F-1F97-52C2-D596-8DECEC6990A0}"/>
                </a:ext>
              </a:extLst>
            </p:cNvPr>
            <p:cNvSpPr/>
            <p:nvPr/>
          </p:nvSpPr>
          <p:spPr>
            <a:xfrm>
              <a:off x="10368769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/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/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370FB5A-188E-0E34-ECC8-A0C403AA98B8}"/>
                </a:ext>
              </a:extLst>
            </p:cNvPr>
            <p:cNvSpPr/>
            <p:nvPr/>
          </p:nvSpPr>
          <p:spPr>
            <a:xfrm>
              <a:off x="11878029" y="1761659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/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3A0663E-342C-9F85-E25D-AE489E9FB5C4}"/>
                </a:ext>
              </a:extLst>
            </p:cNvPr>
            <p:cNvCxnSpPr>
              <a:cxnSpLocks/>
            </p:cNvCxnSpPr>
            <p:nvPr/>
          </p:nvCxnSpPr>
          <p:spPr>
            <a:xfrm>
              <a:off x="8796702" y="1538375"/>
              <a:ext cx="3081327" cy="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/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blipFill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/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FPGA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blipFill>
                <a:blip r:embed="rId2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C1291132-397A-04FA-5E00-C9D058AC1108}"/>
              </a:ext>
            </a:extLst>
          </p:cNvPr>
          <p:cNvSpPr txBox="1"/>
          <p:nvPr/>
        </p:nvSpPr>
        <p:spPr>
          <a:xfrm>
            <a:off x="10578044" y="442230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FAAB59B-9B8D-72F1-7190-3A6C39302172}"/>
              </a:ext>
            </a:extLst>
          </p:cNvPr>
          <p:cNvSpPr txBox="1"/>
          <p:nvPr/>
        </p:nvSpPr>
        <p:spPr>
          <a:xfrm>
            <a:off x="0" y="6441585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227">
            <a:extLst>
              <a:ext uri="{FF2B5EF4-FFF2-40B4-BE49-F238E27FC236}">
                <a16:creationId xmlns:a16="http://schemas.microsoft.com/office/drawing/2014/main" id="{460BF20B-E60A-8406-9ECC-4EA7AF919617}"/>
              </a:ext>
            </a:extLst>
          </p:cNvPr>
          <p:cNvSpPr txBox="1"/>
          <p:nvPr/>
        </p:nvSpPr>
        <p:spPr>
          <a:xfrm>
            <a:off x="8103598" y="1020536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/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5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22" grpId="0"/>
      <p:bldP spid="126" grpId="0"/>
      <p:bldP spid="133" grpId="0"/>
      <p:bldP spid="139" grpId="0"/>
      <p:bldP spid="1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3B76-3F2D-F170-2A11-C4AB7F66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9095D6-5361-2669-858B-1391243BEFB1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9ECCDEA-D8F9-C881-290D-0201ECEA3C37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E666971-7844-E41E-7C27-F4F11A05B4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D655CDE-2A38-78EB-9B09-9522368F3C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23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AC0EE894-2845-E3BC-0485-92AF9D4D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99E75B-2514-6B3A-6709-43700E21A280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/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0A70CE1-50B9-D9DB-8F1E-7810157FC849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328CE2-D24B-4AD4-9318-913DCF8E21A4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/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control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board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73EE81EF-8CC3-A94D-9CB2-73C94A06E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484F5F9E-3BE7-516F-E9A4-0706D48084CC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/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52DCC5AD-5AFF-E546-CA0F-71AB45572661}"/>
              </a:ext>
            </a:extLst>
          </p:cNvPr>
          <p:cNvSpPr/>
          <p:nvPr/>
        </p:nvSpPr>
        <p:spPr>
          <a:xfrm rot="5400000">
            <a:off x="1634384" y="1745867"/>
            <a:ext cx="145857" cy="2929713"/>
          </a:xfrm>
          <a:prstGeom prst="rightBrace">
            <a:avLst>
              <a:gd name="adj1" fmla="val 77396"/>
              <a:gd name="adj2" fmla="val 871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/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560D5A0E-5ED3-B8EF-04C0-C2F6E128FE55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39E709A-CC40-4E69-88EA-AA8DC63E283B}"/>
              </a:ext>
            </a:extLst>
          </p:cNvPr>
          <p:cNvSpPr txBox="1"/>
          <p:nvPr/>
        </p:nvSpPr>
        <p:spPr>
          <a:xfrm>
            <a:off x="0" y="6362562"/>
            <a:ext cx="116283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  <a:endParaRPr lang="en-GB" sz="900" noProof="0" dirty="0">
              <a:effectLst/>
            </a:endParaRPr>
          </a:p>
          <a:p>
            <a:r>
              <a:rPr lang="en-GB" sz="900" noProof="0" dirty="0">
                <a:effectLst/>
              </a:rPr>
              <a:t>[2] J. Tong, Z. An, X. Zhao, S. Liao, and L. Yang, “In-Sensor Machine Learning: Radio Frequency Neural Networks for Wireless Sensing,” in </a:t>
            </a:r>
            <a:r>
              <a:rPr lang="en-GB" sz="900" i="1" noProof="0" dirty="0">
                <a:effectLst/>
              </a:rPr>
              <a:t>Proceedings of the Twenty-fifth International Symposium on Theory, Algorithmic Foundations, and Protocol Design for Mobile Networks and Mobile Computing</a:t>
            </a:r>
            <a:r>
              <a:rPr lang="en-GB" sz="900" noProof="0" dirty="0">
                <a:effectLst/>
              </a:rPr>
              <a:t>, in </a:t>
            </a:r>
            <a:r>
              <a:rPr lang="en-GB" sz="900" noProof="0" dirty="0" err="1">
                <a:effectLst/>
              </a:rPr>
              <a:t>MobiHoc</a:t>
            </a:r>
            <a:r>
              <a:rPr lang="en-GB" sz="900" noProof="0" dirty="0">
                <a:effectLst/>
              </a:rPr>
              <a:t> ’24. New York, NY, USA: Association for Computing Machinery, Oktober 2024, pp. 261–270. </a:t>
            </a:r>
            <a:r>
              <a:rPr lang="en-GB" sz="900" noProof="0" dirty="0" err="1">
                <a:effectLst/>
              </a:rPr>
              <a:t>doi</a:t>
            </a:r>
            <a:r>
              <a:rPr lang="en-GB" sz="900" noProof="0" dirty="0">
                <a:effectLst/>
              </a:rPr>
              <a:t>: </a:t>
            </a:r>
            <a:r>
              <a:rPr lang="en-GB" sz="900" noProof="0" dirty="0">
                <a:effectLst/>
                <a:hlinkClick r:id="rId13"/>
              </a:rPr>
              <a:t>10.1145/3641512.3686393</a:t>
            </a:r>
            <a:r>
              <a:rPr lang="en-GB" sz="900" noProof="0" dirty="0">
                <a:effectLst/>
              </a:rPr>
              <a:t>.</a:t>
            </a:r>
          </a:p>
        </p:txBody>
      </p: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D5FA8E2E-CC0A-0F41-CE8F-1CB9DAD36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12001"/>
              </p:ext>
            </p:extLst>
          </p:nvPr>
        </p:nvGraphicFramePr>
        <p:xfrm>
          <a:off x="4796814" y="2419861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XC7K70T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4.8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ZYNQ7100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1.5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A6DDAC9-D709-79BD-F995-9779624DC03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5974953" y="2077002"/>
            <a:ext cx="370720" cy="31499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/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drive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/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blipFill>
                <a:blip r:embed="rId15"/>
                <a:stretch>
                  <a:fillRect l="-699" t="-968" b="-3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F3A958-EC04-DD11-5E44-1B7A0D2F90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1280" y="2682543"/>
            <a:ext cx="1585554" cy="20748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577A22-723A-987F-7AA2-06F11ACCCE23}"/>
              </a:ext>
            </a:extLst>
          </p:cNvPr>
          <p:cNvSpPr txBox="1"/>
          <p:nvPr/>
        </p:nvSpPr>
        <p:spPr>
          <a:xfrm>
            <a:off x="10529522" y="386531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DB968E8-2410-9EDF-3CE2-3AB42E0CD9EF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3FA37D-75A5-279F-1379-8C56F6EDB52D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EE2C90-DF96-C721-8BD1-8DC971EA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2568"/>
              </p:ext>
            </p:extLst>
          </p:nvPr>
        </p:nvGraphicFramePr>
        <p:xfrm>
          <a:off x="9311213" y="4559533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DAC3484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250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AD8021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180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44FADF4-161D-A58E-4578-EDEB897B7B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7498" y="4170490"/>
            <a:ext cx="339655" cy="33711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BAB5A-DD03-D611-1AB6-2A5DCAB92D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26" y="549251"/>
            <a:ext cx="3259660" cy="2565938"/>
          </a:xfrm>
          <a:prstGeom prst="rect">
            <a:avLst/>
          </a:prstGeom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A7FABF06-C261-1670-C08D-6017D67C84DB}"/>
              </a:ext>
            </a:extLst>
          </p:cNvPr>
          <p:cNvSpPr/>
          <p:nvPr/>
        </p:nvSpPr>
        <p:spPr>
          <a:xfrm rot="19856797">
            <a:off x="3053647" y="2083220"/>
            <a:ext cx="134515" cy="985679"/>
          </a:xfrm>
          <a:prstGeom prst="rightBrace">
            <a:avLst>
              <a:gd name="adj1" fmla="val 77396"/>
              <a:gd name="adj2" fmla="val 838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/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0777EC-67BC-A796-C687-2DB28733E406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F93D9EC-2910-4A0D-845D-A54D8CCEE597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A28F025-A008-762E-5E0E-389DD5AA405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6AC962-1EC6-059F-ED3B-34B70970B190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F06F630-8F05-EB9A-F84D-DABEDCEEE2B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255FD-0239-8713-8F21-856E604D62DF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38505FC-C0E0-8ABC-70B1-D129E5514983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8EE029-A3A6-2AB2-9293-975DE22B7E5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840121-01AB-8109-F91C-F164246ACB7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DEC41ACA-92F6-5D28-E303-ECD99AD7A6E3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29453E-ED4D-80D4-2D7E-77747EEEE498}"/>
              </a:ext>
            </a:extLst>
          </p:cNvPr>
          <p:cNvSpPr txBox="1"/>
          <p:nvPr/>
        </p:nvSpPr>
        <p:spPr>
          <a:xfrm>
            <a:off x="3241962" y="1048384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noProof="0" dirty="0"/>
              <a:t>@5GHz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3D762C96-716F-BBE2-DF1A-BFD9D9C99B3E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532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17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B2F4-AAAF-5A91-36BE-44E10B09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64F86E-8843-2BFB-4C5C-07DAF9BCCF29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837C5A72-A781-C9CA-08D5-0C44F7D13528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A9BB05F-92D6-4A23-55E7-C404BC9EC02B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D44B4480-CA38-6EAC-0DB6-D79484818D2D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24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52F17EE7-04E2-5E1C-D378-20E60132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206599A-323E-1560-1176-4EA404C8E013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E151C1-0176-0F9B-35E6-098638F464DA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D02212-4763-84B5-74D3-F99A8B909A8E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A42B311F-43F1-E416-70F5-D6475A37F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0DB6210B-4450-D44C-3C85-3E33D5ED4C0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E8CE01-0336-8DB9-B540-4E7A34C8B066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/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1FF4C27B-B964-F252-275A-2D9EE8086031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66C81-7ECE-CC94-55A4-A9DDC4C60181}"/>
              </a:ext>
            </a:extLst>
          </p:cNvPr>
          <p:cNvSpPr txBox="1"/>
          <p:nvPr/>
        </p:nvSpPr>
        <p:spPr>
          <a:xfrm>
            <a:off x="0" y="6362562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</a:t>
            </a:r>
            <a:endParaRPr lang="en-GB" sz="900" noProof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00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00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225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48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394118" r="-645" b="-4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504000" r="-645" b="-4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302000" r="-78000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604000" r="-645" b="-3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704000" r="-645" b="-2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402000" r="-78000" b="-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804000" r="-645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904000" r="-645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/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drive</m:t>
                        </m:r>
                        <m: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circuit</m:t>
                        </m:r>
                      </m:sub>
                    </m:sSub>
                    <m:r>
                      <a:rPr lang="en-GB" sz="15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5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5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e>
                          </m:mr>
                          <m:mr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≈6.8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500" noProof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/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b="1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blipFill>
                <a:blip r:embed="rId13"/>
                <a:stretch>
                  <a:fillRect t="-1304" b="-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65BF81-8492-AE8E-C58E-9EE03DE8BD2E}"/>
              </a:ext>
            </a:extLst>
          </p:cNvPr>
          <p:cNvSpPr txBox="1"/>
          <p:nvPr/>
        </p:nvSpPr>
        <p:spPr>
          <a:xfrm>
            <a:off x="11800615" y="317697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D21C50-D717-5DC3-C8E5-3DF7858EF967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7FA922-FEEC-EDAB-F875-1949EFD8E965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48FB77-DEE8-FE05-9591-78965C90525E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6E122BE4-1C30-B4E1-EBA7-522A627413FF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0AD2C78-0B49-544F-BC8C-8896BE1D3664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86BA4A-A1AE-4A10-A346-294D9C726012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01C51C2-FE3D-BF4C-BB76-6C6C49480235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7C11F9-0147-56CB-3396-C20B308D938A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416A006-0B09-7DAD-602E-139831EAACBD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5FC30A-7CF3-FC16-5AC4-A33D841FB59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635F656-561E-5D3C-2B87-553CAFCE6B7E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0C71473C-087B-C6E0-D52F-21574F207C7D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BD69C3C-B538-FD9A-BE48-3288ABADF24D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CCE195-2D8F-DD36-7018-2474DC731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69501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6C4452-A52B-D4F3-9170-9DF5AC04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6371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776817-5FE0-2DE7-DE7C-D4A44DBA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76248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77F3965-B39A-9676-E710-B5322ABDACDD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2A4AC14-62D1-C239-329B-A56DF8A06CED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5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FCC2D63-4F3C-0BE1-4B62-4DFD80C4285C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107081-331D-67EE-9DF5-86C912D2BD09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84F04A-546D-47A1-DB8C-0D96C2C6CF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53C465-69A8-961C-A934-D933B62BB0A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EDBA9F6-9A7F-B47B-0178-4139E514CF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61DC46-C6E5-B570-2AAC-916640B13033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4EE2228-0F05-2BFB-8064-1D4FD237943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27DE2A4-3B38-DED8-B036-AD7C9C6CC1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621A7F6-ACC9-82E4-A99A-F9E2C66B6C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39BA8D-5A0B-70BC-C534-75758F9D4214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7BB723-91DD-6487-C794-145416F7405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9341D7D-B51F-1D42-CD5C-BFC86506C4C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42501DA-A229-96FF-9D7B-85A40E3A3A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41CC35-E7D4-9E25-05CD-C852B8DB76CE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71653BB-7DF5-4C5C-3659-70466CC5367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E889D65-01D0-6FC5-276A-7B24C3F0C6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4EF5568-D6E3-90BA-9E54-A198B2CE09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60CDE9-CD21-590C-7385-5D7928C95992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7187DE37-4E65-B005-27A3-14BB3AA0812F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34475315-C516-A9A7-7D6B-4784E6158668}"/>
              </a:ext>
            </a:extLst>
          </p:cNvPr>
          <p:cNvCxnSpPr>
            <a:cxnSpLocks/>
            <a:endCxn id="139" idx="2"/>
          </p:cNvCxnSpPr>
          <p:nvPr/>
        </p:nvCxnSpPr>
        <p:spPr>
          <a:xfrm rot="16200000" flipV="1">
            <a:off x="7429305" y="2262186"/>
            <a:ext cx="1082269" cy="65617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/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blipFill>
                <a:blip r:embed="rId1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5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4C47-1AC1-EA40-F230-B1D90284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F78311-9F81-862E-E96C-DD409253B0A3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326F2E6-A37F-744E-7AD9-BC45D3EE4CB6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93732F9-52FE-36C8-64A8-288239F30726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BA28CB95-A90C-870B-36CB-2360139272D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25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3013B48-47BA-F258-B403-F343E5329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/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A64E48-C155-9CB2-6C88-B4DF0FC25D4F}"/>
              </a:ext>
            </a:extLst>
          </p:cNvPr>
          <p:cNvSpPr txBox="1"/>
          <p:nvPr/>
        </p:nvSpPr>
        <p:spPr>
          <a:xfrm>
            <a:off x="4468874" y="581689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D80C70-2FFD-3259-B4F0-80F23798DAAC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DF1DB-E3CE-E7F9-FFE2-907D2FB8484F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DE95C193-2745-AEEE-A2A4-4DE42087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21" y="3238203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7D01F945-980F-E403-3EFA-ACCC4EEC6B2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01A999-6D5A-4179-8D48-6D5F44C5D2D3}"/>
              </a:ext>
            </a:extLst>
          </p:cNvPr>
          <p:cNvSpPr txBox="1"/>
          <p:nvPr/>
        </p:nvSpPr>
        <p:spPr>
          <a:xfrm>
            <a:off x="8203163" y="105343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/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4D4F3BCF-11B1-16F1-960E-3257DA70B899}"/>
              </a:ext>
            </a:extLst>
          </p:cNvPr>
          <p:cNvSpPr txBox="1"/>
          <p:nvPr/>
        </p:nvSpPr>
        <p:spPr>
          <a:xfrm>
            <a:off x="11746100" y="1678331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45DF5-0C58-F0C8-3265-7AEC2CEE97B5}"/>
              </a:ext>
            </a:extLst>
          </p:cNvPr>
          <p:cNvSpPr txBox="1"/>
          <p:nvPr/>
        </p:nvSpPr>
        <p:spPr>
          <a:xfrm>
            <a:off x="8372265" y="2472919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578CD8A-9118-C9E5-506A-25C713AE94E8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FEAFBB-0FD6-840C-4A56-07E0DCC3BEEC}"/>
              </a:ext>
            </a:extLst>
          </p:cNvPr>
          <p:cNvSpPr txBox="1"/>
          <p:nvPr/>
        </p:nvSpPr>
        <p:spPr>
          <a:xfrm>
            <a:off x="11172995" y="2651990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6EE470-BED5-BA95-4051-9B0B3D842438}"/>
              </a:ext>
            </a:extLst>
          </p:cNvPr>
          <p:cNvGrpSpPr/>
          <p:nvPr/>
        </p:nvGrpSpPr>
        <p:grpSpPr>
          <a:xfrm>
            <a:off x="1172079" y="3326962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84E9DEF-142E-6A51-359F-CC5F34CAEDBA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B858C06-21A7-EF49-C806-611CD6F86C2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3AC13B2-CB45-467B-215A-A3D281B34986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E576864-1E3A-75C1-6778-AE756C1F832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A94456C-5DBB-A3AB-C0C6-B68607A567D9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CB03307-8E0E-DDDB-7FCD-30713DC6C51C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6716E47-BE53-1F47-22B9-F76C6FAD91E4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427069-8355-CFD2-226F-21CCE287700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885ED7-9198-F560-B476-7D4970150C87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F28936-EE59-0A0E-7BB2-FB1B2DB60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637115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912C2E-10F6-AE35-6C14-64A713356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28109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5EC8D8-5C51-3012-5413-F9BF61C2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30349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F01D1ED-168E-05F9-9ADD-D1C6EEC91608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362E43-8B1C-20A4-9BC1-F5ADF8DF3516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2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7E3C9AA-DC68-013F-FED3-A538E44DAB8A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0D0296-EADF-B216-5749-92BDA41D19B2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AD130BA-B17D-D77F-C0DB-DE975CFFF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0B2BDA-C5A6-434E-1BC7-3F3FE7203D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E16CD6D-D9D6-7245-C78D-CA203DC61B0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BDA461-F37F-B0BF-D08E-495DBD6B5804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34AFC02-FB74-4CB2-1C4D-0A1A4611934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31414-0095-9E89-69B4-C055500C7A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C68387-9FC2-6AD3-AE7C-2F87D7FD86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14AD10-989A-A8AD-61FC-1EC45BE8959F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09D44F2-DF20-9398-4C9A-ACE30413C8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706651-1F02-2F26-92D6-C6B7B2DD3B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92792EC-EAB0-FBDA-58E1-AAE9AA5853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AAE9E8-704F-615D-1C47-583F5E01DE83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ED64CD7-871B-C9D8-81EC-0CE0082295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073F99-A137-225F-A91D-F1478A68CF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85AE171-E1AB-3C63-89C3-17BB87041FD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4C85000-6722-BF50-86FD-E7B27721AF7B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BD9E4C12-DC1F-D202-AF73-42EDB47B1931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/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3.2+4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(8.4+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/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brk m:alnAt="7"/>
                        </m:rP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323FA5-BD99-1BE3-C444-5C29D1A6C988}"/>
              </a:ext>
            </a:extLst>
          </p:cNvPr>
          <p:cNvSpPr txBox="1"/>
          <p:nvPr/>
        </p:nvSpPr>
        <p:spPr>
          <a:xfrm>
            <a:off x="8163728" y="317004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5B6066-39B3-BBF9-E030-25F1D5F5DE25}"/>
              </a:ext>
            </a:extLst>
          </p:cNvPr>
          <p:cNvSpPr txBox="1"/>
          <p:nvPr/>
        </p:nvSpPr>
        <p:spPr>
          <a:xfrm>
            <a:off x="8586741" y="3999012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/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7852F46-53E6-6CC1-8616-0FD2CE005DCA}"/>
              </a:ext>
            </a:extLst>
          </p:cNvPr>
          <p:cNvSpPr/>
          <p:nvPr/>
        </p:nvSpPr>
        <p:spPr>
          <a:xfrm>
            <a:off x="4405627" y="3759932"/>
            <a:ext cx="4601421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/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706F-9FD6-DE6A-0A46-399CDE26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EDB52DC-BD3C-9E63-300B-F0CB318827D4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47455934-CC32-91B3-F4E9-8DE692FBA3A1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495EAE7-4BC0-F218-5D3F-872CD55B9C4D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46E988A-5569-6F1A-9734-534807B0983B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26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BCCEF39-30A4-0B6A-2D6D-289C0F2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51906-B765-03A6-7901-C88950854E72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81E33-2E97-13A2-2A61-D37510C9D590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33F5D-5A3E-5692-7782-421064528208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65C8F1-7A51-5C00-2BD7-7C9D8E210A74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74C3694-1783-ACCD-2F87-26399B989492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E92E0-DD56-58AC-0B82-314573A3ED2E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D7F47-137A-6152-0C3C-39AD4FEFE631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F0CFD-BC52-66A2-C991-97AE1D34C194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A43C5-B0B8-EAAF-E3C8-EFFB48EE7966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B362-F7AC-474A-CFC1-171A03E0DC02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4C5B0BB-B4FF-1E74-FF82-F00D7D95EEC4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D74BB21-2324-1BA9-4D0E-221C7E903FBB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C950D4-759F-569E-DCF5-F9705C57CF42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AF7E75-5F73-5ACF-2298-4A298A4FF6B7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2FE28-35C9-975A-2F2C-6BFF3F2DEC73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92D0290-0C0B-7C0B-CA2C-C0A56BBD8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63702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39EF8A5-79C5-1DB6-220F-F17ABCA1D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26968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452C787-9490-FDBB-F920-56BD04C6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99174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73634-4635-5264-E5CE-5F6332A707EA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FCFFA0-5CBB-3436-BAB6-CC844D6952CB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617808-9311-64AE-12CC-532733BADC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0748BEB-4E58-D12E-21B6-7D7E5579D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1F36079-AD9F-3CC0-F8FE-2416346581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55A9DD8-EE7D-D7E3-D343-4174222448B6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5B49F77-E942-9F86-5A72-F40F06A359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D551A46-5BFB-F8A1-0CA8-80EF561F62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E3CC5C3-082F-8A86-2249-F5FD22CC3B3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EB19C6-A7BF-245F-9933-7941B5E5708A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196D4B1-9D9D-E97E-6820-25A6A1F492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5BDF424-F198-7C55-C2B3-8DAE9C7FA2D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D6E82DC-B399-8E48-6CB5-2D93DEB22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BD8DBB-188B-839C-4DE2-C8E4194DFA36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6AF84F-0A40-18AB-C14A-FCD6CC4163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A7BA493-BC60-8576-AEE6-CCAF4CD6F3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259B7F4-4A6F-FD4C-D135-9DF4EF0ACC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D8D07A7-4282-B92C-3ECE-4E1440900368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7EB11C7-1D1F-DD76-CC82-FD332BC2FB0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E0445CA-CA89-6993-DF49-D6FFCC197D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149FE48-4CD3-C878-49CE-0A094F3E367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4B2A81-5524-39A5-496E-DF3DD238DC5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7B5C649-8F60-0AFC-8707-93E79B6AE0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2C0E4AB-D06E-346B-5BC1-BC35E80A2C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9BAD701-B47C-FE79-664E-B83DAD2E64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9A77B3-A33E-BFE6-CB12-C5215502EBB5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CDB73BF-48CE-FB02-DF4D-92D67C6A84E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FDAF31-E62A-F280-30EB-29BF29DF04E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A32E3AC-2C90-8B8A-BD7B-7176A71DFA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BE65E1-4841-7DE8-1438-3A1940D35D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86410B-13F8-586C-7025-F415ABE556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30669D-93DC-E0DB-55F6-EE0458B5D1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78D9FAF-57B4-46F7-8297-3D085EA920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2641E3-F143-3AAD-124C-1E36810AF8F3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4C71171-FA82-ABC2-C499-1AD01302B4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C8578C6-E17B-8DC0-6949-C3B29B56B8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56F315B-A466-B45B-5570-0AEF64F2807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E818CF-B326-68EB-2BF2-8C7F0CA3F067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002F7B-C87E-1D9A-60FD-3232DE77EBF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606386E-67A3-1967-B83E-7347C175E56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9CF76B-EFA4-3B50-070F-1BA5CFA4F0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00B257-0B41-6FEF-03F1-CF65F7702D86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4FAB4D-B0E7-23F6-28EA-DBB468AB7A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F4C9A2-1173-1980-4C58-4F67B292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3424F6-6F5A-5CBC-9752-2E29F7609C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066870-032C-7AAD-D47D-4E9335B84DC5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FF6E414-961D-55AA-5FCA-0CF74AE1702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39EEED0-B123-62BD-BAAE-6CB76A44D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294E7E8-5211-5E93-81CE-70937F587C6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A327EC-8575-214D-559F-6EF4DE24042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26DABE3-467D-DD73-1A59-E7C80C0152E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66FB3EB-D4F2-08DE-2294-B8E1663EF9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9482985-04DE-3E4D-1DBD-87C4DF01F0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BDDBD6-9625-CBDF-96DE-AA37CAC13EE2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4B6F684-5B22-E093-34C8-043038485D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786D668-CCF2-BF26-30C9-30F3C107BA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7311D0-0702-22CD-03F2-B9B7C3A820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8816B0-1062-D3EA-78AC-FD19BAE82758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13B95B1-4EE1-EC3D-2041-AC8312F9FD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C79BEB2-D262-C9B4-2316-392AD3B217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F6B1B6A-D8C1-14DC-C4E4-67C55B051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072185-9B4E-F372-1015-216BFAA3B49A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22099D-E4BA-4464-10C4-71DE5219BE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FF0031-0033-74AC-42B0-03AADC10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2201ADD-9E27-2134-ED0A-0ABAD6163A3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CA3176-42BF-FF28-489F-00A82BB41B4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10CCF6B7-FAB7-BE68-77A0-4127EC1DE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A44515C4-31CC-6CB8-CE2F-2125A58B4FB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9268-EE1E-FF7E-973A-FC88756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76E15999-7520-9AED-13E2-623E1B59D424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62D58DBE-F563-D7E4-0A88-ADBB62593AF4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EE72FEEA-B132-656D-880B-113A62A7A61C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1410746-3FA8-0AA4-F6DF-C8914E29CF13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A5C5FA07-1598-CDF7-393E-CA5A8BCC2705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71E85CA4-D76C-AF45-D1E3-18707937B19B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9D523852-69A4-4C3E-F2A5-1B7A9ECBDB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349A93CA-F998-F56C-5F26-79162C166E11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14AF9A02-A192-9806-762A-450BF28CB905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BAC2084B-DC6B-53FD-DEC3-591BE3E6903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8F61C366-D56A-DE14-F0C5-500CD0CB892B}"/>
              </a:ext>
            </a:extLst>
          </p:cNvPr>
          <p:cNvSpPr/>
          <p:nvPr/>
        </p:nvSpPr>
        <p:spPr>
          <a:xfrm>
            <a:off x="828957" y="886872"/>
            <a:ext cx="6301516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BF01E-4E49-1486-9C88-58ABE5DF6611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E6932-D7B6-9B60-D39C-0F53B53C3D9F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901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traight Arrow Connector 23"/>
          <p:cNvSpPr/>
          <p:nvPr/>
        </p:nvSpPr>
        <p:spPr>
          <a:xfrm>
            <a:off x="8051040" y="7884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29" name="Straight Arrow Connector 9"/>
          <p:cNvSpPr/>
          <p:nvPr/>
        </p:nvSpPr>
        <p:spPr>
          <a:xfrm flipV="1">
            <a:off x="2040480" y="7873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30" name="TextBox 4"/>
          <p:cNvSpPr/>
          <p:nvPr/>
        </p:nvSpPr>
        <p:spPr>
          <a:xfrm>
            <a:off x="0" y="6219000"/>
            <a:ext cx="1071828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Y. Sun and B. Cyr, ‘Information Aging through Queues: A Mutual Information Perspective’, presented at the IEEE 19th International Workshop on Signal Processing Advances in Wireless Communications (SPAWC), Jun. 2018. Accessed: Jul. 08, 2020. [Online]. Available: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http://arxiv.org/abs/1806.06243</a:t>
            </a:r>
            <a:endParaRPr lang="en-GB" sz="12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[2] C. Pan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et al.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‘An Overview of Signal Processing Techniques for RIS/IRS-aided Wireless Systems’,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arXiv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arXiv:2112.05989, Dec. 2021.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3"/>
              </a:rPr>
              <a:t>10.48550/arXiv.2112.05989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31" name="Picture 6"/>
          <p:cNvPicPr/>
          <p:nvPr/>
        </p:nvPicPr>
        <p:blipFill>
          <a:blip r:embed="rId4"/>
          <a:srcRect l="23289" t="10709" r="22283" b="34619"/>
          <a:stretch/>
        </p:blipFill>
        <p:spPr>
          <a:xfrm>
            <a:off x="4272120" y="385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32" name="Graphic 2" descr="Cell Tower with solid fill"/>
          <p:cNvPicPr/>
          <p:nvPr/>
        </p:nvPicPr>
        <p:blipFill>
          <a:blip r:embed="rId5"/>
          <a:stretch/>
        </p:blipFill>
        <p:spPr>
          <a:xfrm>
            <a:off x="888120" y="17467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3"/>
          <p:cNvSpPr/>
          <p:nvPr/>
        </p:nvSpPr>
        <p:spPr>
          <a:xfrm flipH="1">
            <a:off x="592200" y="28386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4" name="TextBox 15"/>
          <p:cNvSpPr/>
          <p:nvPr/>
        </p:nvSpPr>
        <p:spPr>
          <a:xfrm>
            <a:off x="3918240" y="14094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5" name="Rectangle: Rounded Corners 18"/>
          <p:cNvSpPr/>
          <p:nvPr/>
        </p:nvSpPr>
        <p:spPr>
          <a:xfrm>
            <a:off x="2998440" y="10054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7"/>
              <p:cNvSpPr txBox="1"/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6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  <a:blipFill>
                <a:blip r:embed="rId6"/>
                <a:stretch>
                  <a:fillRect r="-3846" b="-260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: Rounded Corners 20"/>
          <p:cNvSpPr/>
          <p:nvPr/>
        </p:nvSpPr>
        <p:spPr>
          <a:xfrm>
            <a:off x="8578440" y="9957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1"/>
              <p:cNvSpPr txBox="1"/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8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  <a:blipFill>
                <a:blip r:embed="rId7"/>
                <a:stretch>
                  <a:fillRect r="-7477" b="-444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Graphic 30" descr="Question Mark with solid fill"/>
          <p:cNvPicPr/>
          <p:nvPr/>
        </p:nvPicPr>
        <p:blipFill>
          <a:blip r:embed="rId8"/>
          <a:stretch/>
        </p:blipFill>
        <p:spPr>
          <a:xfrm rot="1264800">
            <a:off x="8186400" y="214128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33"/>
          <p:cNvSpPr/>
          <p:nvPr/>
        </p:nvSpPr>
        <p:spPr>
          <a:xfrm>
            <a:off x="-95040" y="162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4105440" y="222696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42" name="TextBox 27"/>
          <p:cNvSpPr/>
          <p:nvPr/>
        </p:nvSpPr>
        <p:spPr>
          <a:xfrm>
            <a:off x="10608120" y="28501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43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0430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44" name="Freeform: Shape 12"/>
          <p:cNvSpPr/>
          <p:nvPr/>
        </p:nvSpPr>
        <p:spPr>
          <a:xfrm rot="286200">
            <a:off x="3306960" y="5139720"/>
            <a:ext cx="2047680" cy="816840"/>
          </a:xfrm>
          <a:custGeom>
            <a:avLst/>
            <a:gdLst/>
            <a:ahLst/>
            <a:cxnLst/>
            <a:rect l="l" t="t" r="r" b="b"/>
            <a:pathLst>
              <a:path w="2047875" h="817022">
                <a:moveTo>
                  <a:pt x="0" y="639889"/>
                </a:moveTo>
                <a:cubicBezTo>
                  <a:pt x="37306" y="306514"/>
                  <a:pt x="74613" y="-26861"/>
                  <a:pt x="171450" y="1714"/>
                </a:cubicBezTo>
                <a:cubicBezTo>
                  <a:pt x="268287" y="30289"/>
                  <a:pt x="450850" y="749427"/>
                  <a:pt x="581025" y="811339"/>
                </a:cubicBezTo>
                <a:cubicBezTo>
                  <a:pt x="711200" y="873252"/>
                  <a:pt x="830263" y="409701"/>
                  <a:pt x="952500" y="373189"/>
                </a:cubicBezTo>
                <a:cubicBezTo>
                  <a:pt x="1074737" y="336677"/>
                  <a:pt x="1204913" y="582739"/>
                  <a:pt x="1314450" y="592264"/>
                </a:cubicBezTo>
                <a:cubicBezTo>
                  <a:pt x="1423987" y="601789"/>
                  <a:pt x="1487488" y="435101"/>
                  <a:pt x="1609725" y="430339"/>
                </a:cubicBezTo>
                <a:cubicBezTo>
                  <a:pt x="1731962" y="425577"/>
                  <a:pt x="1889918" y="494633"/>
                  <a:pt x="2047875" y="563689"/>
                </a:cubicBezTo>
              </a:path>
            </a:pathLst>
          </a:custGeom>
          <a:noFill/>
          <a:ln w="3492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5" name="Freeform: Shape 13"/>
          <p:cNvSpPr/>
          <p:nvPr/>
        </p:nvSpPr>
        <p:spPr>
          <a:xfrm>
            <a:off x="3923640" y="4338000"/>
            <a:ext cx="2317320" cy="822960"/>
          </a:xfrm>
          <a:custGeom>
            <a:avLst/>
            <a:gdLst/>
            <a:ahLst/>
            <a:cxnLst/>
            <a:rect l="l" t="t" r="r" b="b"/>
            <a:pathLst>
              <a:path w="2785241" h="823343">
                <a:moveTo>
                  <a:pt x="0" y="651671"/>
                </a:moveTo>
                <a:cubicBezTo>
                  <a:pt x="111234" y="600871"/>
                  <a:pt x="222468" y="550071"/>
                  <a:pt x="294289" y="567588"/>
                </a:cubicBezTo>
                <a:cubicBezTo>
                  <a:pt x="366110" y="585105"/>
                  <a:pt x="362607" y="746265"/>
                  <a:pt x="430924" y="756775"/>
                </a:cubicBezTo>
                <a:cubicBezTo>
                  <a:pt x="499241" y="767285"/>
                  <a:pt x="609600" y="623643"/>
                  <a:pt x="704193" y="630650"/>
                </a:cubicBezTo>
                <a:cubicBezTo>
                  <a:pt x="798786" y="637657"/>
                  <a:pt x="900385" y="903919"/>
                  <a:pt x="998482" y="798816"/>
                </a:cubicBezTo>
                <a:cubicBezTo>
                  <a:pt x="1096579" y="693713"/>
                  <a:pt x="1178910" y="5285"/>
                  <a:pt x="1292772" y="30"/>
                </a:cubicBezTo>
                <a:cubicBezTo>
                  <a:pt x="1406634" y="-5225"/>
                  <a:pt x="1567793" y="663933"/>
                  <a:pt x="1681655" y="767285"/>
                </a:cubicBezTo>
                <a:cubicBezTo>
                  <a:pt x="1795517" y="870637"/>
                  <a:pt x="1879599" y="616637"/>
                  <a:pt x="1975944" y="620140"/>
                </a:cubicBezTo>
                <a:cubicBezTo>
                  <a:pt x="2072289" y="623643"/>
                  <a:pt x="2172138" y="790058"/>
                  <a:pt x="2259724" y="788306"/>
                </a:cubicBezTo>
                <a:cubicBezTo>
                  <a:pt x="2347310" y="786554"/>
                  <a:pt x="2413876" y="616637"/>
                  <a:pt x="2501462" y="609630"/>
                </a:cubicBezTo>
                <a:cubicBezTo>
                  <a:pt x="2589048" y="602623"/>
                  <a:pt x="2687144" y="674443"/>
                  <a:pt x="2785241" y="746264"/>
                </a:cubicBezTo>
              </a:path>
            </a:pathLst>
          </a:custGeom>
          <a:noFill/>
          <a:ln w="38100"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6" name="Straight Arrow Connector 16"/>
          <p:cNvSpPr/>
          <p:nvPr/>
        </p:nvSpPr>
        <p:spPr>
          <a:xfrm flipH="1">
            <a:off x="2909160" y="4639680"/>
            <a:ext cx="1247400" cy="146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7" name="Straight Arrow Connector 32"/>
          <p:cNvSpPr/>
          <p:nvPr/>
        </p:nvSpPr>
        <p:spPr>
          <a:xfrm flipV="1">
            <a:off x="4157640" y="46029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8" name="Straight Arrow Connector 44"/>
          <p:cNvSpPr/>
          <p:nvPr/>
        </p:nvSpPr>
        <p:spPr>
          <a:xfrm flipV="1">
            <a:off x="4157640" y="3195360"/>
            <a:ext cx="360" cy="144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9" name="Straight Arrow Connector 46"/>
          <p:cNvSpPr/>
          <p:nvPr/>
        </p:nvSpPr>
        <p:spPr>
          <a:xfrm flipV="1">
            <a:off x="3889440" y="500760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0" name="Straight Arrow Connector 47"/>
          <p:cNvSpPr/>
          <p:nvPr/>
        </p:nvSpPr>
        <p:spPr>
          <a:xfrm flipV="1">
            <a:off x="3285000" y="56433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1" name="TextBox 48"/>
          <p:cNvSpPr/>
          <p:nvPr/>
        </p:nvSpPr>
        <p:spPr>
          <a:xfrm>
            <a:off x="5492160" y="3803040"/>
            <a:ext cx="13773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Sequence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52" name="TextBox 49"/>
          <p:cNvSpPr/>
          <p:nvPr/>
        </p:nvSpPr>
        <p:spPr>
          <a:xfrm>
            <a:off x="1598400" y="5270400"/>
            <a:ext cx="1645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Observation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 </a:t>
            </a:r>
            <a:endParaRPr lang="en-GB" sz="1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50"/>
              <p:cNvSpPr txBox="1"/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3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  <a:blipFill>
                <a:blip r:embed="rId10"/>
                <a:stretch>
                  <a:fillRect t="-2727" r="-52174" b="-27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52"/>
              <p:cNvSpPr txBox="1"/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^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−∆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  <a:blipFill>
                <a:blip r:embed="rId11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54"/>
              <p:cNvSpPr txBox="1"/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56"/>
              <p:cNvSpPr txBox="1"/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^"/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6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  <a:blipFill>
                <a:blip r:embed="rId13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ight Brace 57"/>
          <p:cNvSpPr/>
          <p:nvPr/>
        </p:nvSpPr>
        <p:spPr>
          <a:xfrm>
            <a:off x="7497360" y="487404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8" name="PlaceHolder 1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E1C07-A5C7-49BE-8FE7-BB50A33C577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28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663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0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1" name="TextBox 4"/>
          <p:cNvSpPr/>
          <p:nvPr/>
        </p:nvSpPr>
        <p:spPr>
          <a:xfrm>
            <a:off x="0" y="6334920"/>
            <a:ext cx="103795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C. H. Bennett, P. Gacs, Ming Li, P. M. B.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Vitanyi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and W. H. Zurek, ‘Information distance’,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IEEE Transactions on Information Theory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vol. 44, no. 4, pp. 1407–1423, Jul. 1998,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10.1109/18.681318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63" name="Graphic 2" descr="Cell Tower with solid fill"/>
          <p:cNvPicPr/>
          <p:nvPr/>
        </p:nvPicPr>
        <p:blipFill>
          <a:blip r:embed="rId4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6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5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9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6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" name="Graphic 30" descr="Question Mark with solid fill"/>
          <p:cNvPicPr/>
          <p:nvPr/>
        </p:nvPicPr>
        <p:blipFill>
          <a:blip r:embed="rId7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9"/>
              <p:cNvSpPr txBox="1"/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𝑘𝑇𝑙𝑛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74" name="Connector: Elbow 26"/>
          <p:cNvSpPr/>
          <p:nvPr/>
        </p:nvSpPr>
        <p:spPr>
          <a:xfrm rot="5400000">
            <a:off x="6721560" y="3613680"/>
            <a:ext cx="920880" cy="615960"/>
          </a:xfrm>
          <a:prstGeom prst="bentConnector3">
            <a:avLst>
              <a:gd name="adj1" fmla="val 100199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7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76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5B0BD-CA89-4E6B-B2DE-A9CC5D7FAE6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29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178" name="TextBox 12"/>
          <p:cNvSpPr/>
          <p:nvPr/>
        </p:nvSpPr>
        <p:spPr>
          <a:xfrm>
            <a:off x="6095880" y="4827240"/>
            <a:ext cx="5380560" cy="108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Least square (LS) estimator</a:t>
            </a:r>
            <a:endParaRPr lang="en-GB" sz="2000" b="0" strike="noStrike" spc="-1" noProof="0" dirty="0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Linear Minimum Mean-Squared-Error (LMMSE)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179" name="Right Brace 29"/>
          <p:cNvSpPr/>
          <p:nvPr/>
        </p:nvSpPr>
        <p:spPr>
          <a:xfrm flipH="1">
            <a:off x="5967720" y="472788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0" name="Connector: Elbow 31"/>
          <p:cNvSpPr/>
          <p:nvPr/>
        </p:nvSpPr>
        <p:spPr>
          <a:xfrm rot="16200000" flipH="1">
            <a:off x="5499360" y="4809960"/>
            <a:ext cx="512280" cy="295920"/>
          </a:xfrm>
          <a:prstGeom prst="bentConnector3">
            <a:avLst>
              <a:gd name="adj1" fmla="val 98805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7182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EEAD-D8FF-0019-BA7B-3F103CB6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5B94-E57B-AEB0-370F-19DC6082F9D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E390-D625-4B0B-666C-950762FD9783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99D89C-433F-490B-40EA-31233E64E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01372"/>
              </p:ext>
            </p:extLst>
          </p:nvPr>
        </p:nvGraphicFramePr>
        <p:xfrm>
          <a:off x="6885820" y="134556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47DE8-45CC-89CE-9BCE-13BB8281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65324"/>
              </p:ext>
            </p:extLst>
          </p:nvPr>
        </p:nvGraphicFramePr>
        <p:xfrm>
          <a:off x="7152520" y="163512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C4960B-49EB-764C-F3B4-C8AF38A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32748"/>
              </p:ext>
            </p:extLst>
          </p:nvPr>
        </p:nvGraphicFramePr>
        <p:xfrm>
          <a:off x="7746401" y="2231342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5ED-AE2E-474A-F372-DA356C1B19F4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DB60B1-7CF8-DCF2-A0A2-06B3ADE51F2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FBD8930-32E9-B11C-F985-123E6BAD871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0B1C9B-6A2D-BFEE-6F82-349450568BE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62A70AD-4260-8234-AA72-667559B765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945C38-0876-538E-779E-B4DE5848FBB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D78E55A-5177-AD49-BACB-CE23B03F68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9AEEEF4-5787-56FA-BBA6-654D3296A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23A2FE4-9A38-CDA5-B880-D2DD7902D68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6471CF-86F1-9485-E6C8-021D21465AFB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C607AF-AEC5-6AD0-AACF-F3FED1EDFD4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732DDE8-E5B0-BC00-2650-E1DEAFBABA7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DA34006-8575-39BD-D3CF-C6D9D42BD0A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6CB58D-F772-E71D-959C-FC9AF5C49671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FF9B261-B014-D4EE-4CFE-23693B59F7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CDFEF58-39DD-E233-7744-01CE807745F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0E1FE4-6DE5-2575-29D1-C34D10D1476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0A4817-20E9-4669-5749-66A869E999D7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65F8514-1154-B635-37DF-506991CFE85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C0A222-93D5-D14E-56B0-B4288B74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DAD16E2-0C25-2529-1799-0C610BCA2F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949E2B-83E1-AF2E-9B5B-76BF043F46BF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0C3D24-D15A-EC71-4E29-19176C1373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FCBB388-5FC6-CD24-7A38-B0CA78236D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F2C3F3-15E5-6185-201A-910C380F20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71C9F6-1D5C-4C4B-5D51-F0EC1ADE0F3A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3500FE-06F3-28B1-06BE-E3040ED2A4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D31223-C08C-2244-4637-81404DD8B1E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E74E2C-5C86-831A-F1E4-8FBCB9D563E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DD6D63-12D5-3D79-E95F-03BBF85DC7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319911-3218-6525-E2F8-A71E4C8C3C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BCA858C-73D8-8DFC-A11A-B34E588372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33247BD-DCE8-E033-A9BA-5EEFBC3C178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94B50-06F1-D808-A201-86AEDE24CA1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750B43-654F-E346-C3D4-D6B139F4F79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D9A271F-D6FD-0B02-9F24-88B2B23C848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62119CD-EB84-03F0-3558-73D3D2251D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CD67C1-498E-F386-585C-114F402B2DE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11AC6E7-6D5B-B0EC-9AD3-5CF469E629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DD4143-D6FC-DC40-CD89-4A941F436EA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D815922-FE93-CB73-BE78-0746689945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93AED7-A97C-B076-4CFF-768EA78F8C80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CCE4651-4B00-96F4-CB42-86C0B02F74C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8F279F-C69E-88CE-E96E-AB201FAE3E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25BF6A-ECC7-FA1D-33B6-7097C0CA5E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830FB7-55E9-BAC9-A0A9-76DB90965C7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D2839B-F698-9104-8AEA-84D9C09E412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682E56C-91B6-F4BE-B48B-6A2D1061707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7532D8-D8B5-D534-F629-EDF3A932DF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250D01-503A-FA1C-1F4E-855979D9B4C6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0302E9-7DCD-E824-382C-0FB64C0DA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E1AA538-2457-A63D-1F78-332F7DDEF7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07350E-F3B1-A122-51C9-901522D097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747337-97B2-1DAE-3329-6AE79F1C7A3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3203334-06F5-3C83-D1D0-C81379EDB02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A6A453-621A-4124-2AC6-687B9CDF4C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08351A2-0E3F-19B6-0BB9-F3C0EE39F4C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EA521-3374-566F-1C72-3998F08A9DD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9C4E20-B386-1B12-1423-31B4BA8C7BB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15284F3-C7AE-2E65-B91C-5479D6A6D6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0128F3-1E3C-65ED-F21E-BC835A03A9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1E6BDA-9147-43AC-90EE-20ACC5CF3A5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29776B-F0B1-DCDE-7245-60C347988F8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4085AA-7770-4F32-9F95-1B05F25739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233FAD7-28C6-D1BB-241F-7A41621E64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D43C426-6AB1-CCD7-1B41-F4E7E82ED53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72136B84-62F8-34DF-A47E-6664BE861C3B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F5396CB4-4385-ED2B-F3A8-FD27FEC8253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3D329F5-875D-56F0-A7CA-652BD6D7AF35}"/>
              </a:ext>
            </a:extLst>
          </p:cNvPr>
          <p:cNvSpPr txBox="1"/>
          <p:nvPr/>
        </p:nvSpPr>
        <p:spPr>
          <a:xfrm>
            <a:off x="6508901" y="93733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46962CDA-B9AC-6DF5-65CE-452CE85E8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9E21CD-AC71-B19D-CEBF-B6495CEAF67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90118B6-E298-CD85-FB56-120BE5683366}"/>
              </a:ext>
            </a:extLst>
          </p:cNvPr>
          <p:cNvSpPr txBox="1"/>
          <p:nvPr/>
        </p:nvSpPr>
        <p:spPr>
          <a:xfrm>
            <a:off x="8877180" y="1524687"/>
            <a:ext cx="330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2D-Discrete Fourier Transform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33F93BB-9B68-F2C7-68D6-CD30BF8B3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6106026C-7A90-550F-18E1-C5C7716A45CB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97A2E6-51CB-68B8-4814-5CBB70EB003F}"/>
              </a:ext>
            </a:extLst>
          </p:cNvPr>
          <p:cNvSpPr txBox="1"/>
          <p:nvPr/>
        </p:nvSpPr>
        <p:spPr>
          <a:xfrm>
            <a:off x="7346494" y="2479637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6660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18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8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92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95" name="Straight Arrow Connector 24"/>
          <p:cNvSpPr/>
          <p:nvPr/>
        </p:nvSpPr>
        <p:spPr>
          <a:xfrm flipH="1" flipV="1">
            <a:off x="4762800" y="3400920"/>
            <a:ext cx="106560" cy="85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6" name="Straight Arrow Connector 25"/>
          <p:cNvSpPr/>
          <p:nvPr/>
        </p:nvSpPr>
        <p:spPr>
          <a:xfrm flipH="1" flipV="1">
            <a:off x="6049080" y="3448440"/>
            <a:ext cx="342000" cy="98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7" name="Connector: Elbow 26"/>
          <p:cNvSpPr/>
          <p:nvPr/>
        </p:nvSpPr>
        <p:spPr>
          <a:xfrm rot="5400000">
            <a:off x="6629400" y="3889440"/>
            <a:ext cx="1797480" cy="916920"/>
          </a:xfrm>
          <a:prstGeom prst="bentConnector3">
            <a:avLst>
              <a:gd name="adj1" fmla="val 99107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8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99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306996-DFC2-4117-B9CD-9C6F73CD0B7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30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47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0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0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20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1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16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1"/>
          <p:cNvSpPr/>
          <p:nvPr/>
        </p:nvSpPr>
        <p:spPr>
          <a:xfrm>
            <a:off x="7619400" y="4385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8" name="TextBox 29"/>
          <p:cNvSpPr/>
          <p:nvPr/>
        </p:nvSpPr>
        <p:spPr>
          <a:xfrm>
            <a:off x="7619400" y="49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9" name="TextBox 31"/>
          <p:cNvSpPr/>
          <p:nvPr/>
        </p:nvSpPr>
        <p:spPr>
          <a:xfrm>
            <a:off x="5189040" y="5938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0" name="Straight Arrow Connector 5"/>
          <p:cNvSpPr/>
          <p:nvPr/>
        </p:nvSpPr>
        <p:spPr>
          <a:xfrm>
            <a:off x="6989400" y="4665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1" name="Straight Arrow Connector 24"/>
          <p:cNvSpPr/>
          <p:nvPr/>
        </p:nvSpPr>
        <p:spPr>
          <a:xfrm>
            <a:off x="6537600" y="5120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2" name="Right Brace 25"/>
          <p:cNvSpPr/>
          <p:nvPr/>
        </p:nvSpPr>
        <p:spPr>
          <a:xfrm rot="5400000">
            <a:off x="5623200" y="420876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3" name="PlaceHolder 1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FC0A4-7D1B-4B5B-8A74-D9E84ADC97C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31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71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19"/>
              <p:cNvSpPr txBox="1"/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TextBox 1"/>
          <p:cNvSpPr/>
          <p:nvPr/>
        </p:nvSpPr>
        <p:spPr>
          <a:xfrm>
            <a:off x="4038120" y="22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7" name="TextBox 29"/>
          <p:cNvSpPr/>
          <p:nvPr/>
        </p:nvSpPr>
        <p:spPr>
          <a:xfrm>
            <a:off x="4038120" y="2801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8" name="TextBox 31"/>
          <p:cNvSpPr/>
          <p:nvPr/>
        </p:nvSpPr>
        <p:spPr>
          <a:xfrm>
            <a:off x="1607760" y="3796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9" name="Straight Arrow Connector 5"/>
          <p:cNvSpPr/>
          <p:nvPr/>
        </p:nvSpPr>
        <p:spPr>
          <a:xfrm>
            <a:off x="3408120" y="2523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0" name="Straight Arrow Connector 24"/>
          <p:cNvSpPr/>
          <p:nvPr/>
        </p:nvSpPr>
        <p:spPr>
          <a:xfrm>
            <a:off x="2955960" y="2978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1" name="Right Brace 25"/>
          <p:cNvSpPr/>
          <p:nvPr/>
        </p:nvSpPr>
        <p:spPr>
          <a:xfrm rot="5400000">
            <a:off x="2041920" y="206640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2" name="TextBox 26"/>
          <p:cNvSpPr/>
          <p:nvPr/>
        </p:nvSpPr>
        <p:spPr>
          <a:xfrm>
            <a:off x="6348960" y="486720"/>
            <a:ext cx="5553360" cy="16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#1: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performance vs. overhead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channel estimators.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mobility models.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Measure the mutual information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6300000" y="328320"/>
            <a:ext cx="5561640" cy="1935000"/>
          </a:xfrm>
          <a:custGeom>
            <a:avLst/>
            <a:gdLst/>
            <a:ahLst/>
            <a:cxnLst/>
            <a:rect l="l" t="t" r="r" b="b"/>
            <a:pathLst>
              <a:path w="5561882" h="193518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29713" y="182325"/>
                  <a:pt x="5538218" y="396602"/>
                  <a:pt x="5561882" y="683764"/>
                </a:cubicBezTo>
                <a:cubicBezTo>
                  <a:pt x="5585546" y="970926"/>
                  <a:pt x="5566506" y="996252"/>
                  <a:pt x="5561882" y="1290120"/>
                </a:cubicBezTo>
                <a:cubicBezTo>
                  <a:pt x="5557258" y="1583988"/>
                  <a:pt x="5548166" y="1631459"/>
                  <a:pt x="5561882" y="1935180"/>
                </a:cubicBezTo>
                <a:cubicBezTo>
                  <a:pt x="5258773" y="1955294"/>
                  <a:pt x="5066055" y="1920518"/>
                  <a:pt x="4811028" y="1935180"/>
                </a:cubicBezTo>
                <a:cubicBezTo>
                  <a:pt x="4556001" y="1949842"/>
                  <a:pt x="4275812" y="1947148"/>
                  <a:pt x="4004555" y="1935180"/>
                </a:cubicBezTo>
                <a:cubicBezTo>
                  <a:pt x="3733298" y="1923212"/>
                  <a:pt x="3489284" y="1964822"/>
                  <a:pt x="3198082" y="1935180"/>
                </a:cubicBezTo>
                <a:cubicBezTo>
                  <a:pt x="2906880" y="1905538"/>
                  <a:pt x="2792854" y="1945155"/>
                  <a:pt x="2614085" y="1935180"/>
                </a:cubicBezTo>
                <a:cubicBezTo>
                  <a:pt x="2435316" y="1925205"/>
                  <a:pt x="2127190" y="1905305"/>
                  <a:pt x="1918849" y="1935180"/>
                </a:cubicBezTo>
                <a:cubicBezTo>
                  <a:pt x="1710508" y="1965055"/>
                  <a:pt x="1284727" y="1914074"/>
                  <a:pt x="1112376" y="1935180"/>
                </a:cubicBezTo>
                <a:cubicBezTo>
                  <a:pt x="940025" y="1956286"/>
                  <a:pt x="312410" y="1961035"/>
                  <a:pt x="0" y="1935180"/>
                </a:cubicBezTo>
                <a:cubicBezTo>
                  <a:pt x="-23899" y="1748348"/>
                  <a:pt x="24475" y="1557395"/>
                  <a:pt x="0" y="1348175"/>
                </a:cubicBezTo>
                <a:cubicBezTo>
                  <a:pt x="-24475" y="1138956"/>
                  <a:pt x="25005" y="952740"/>
                  <a:pt x="0" y="741819"/>
                </a:cubicBezTo>
                <a:cubicBezTo>
                  <a:pt x="-25005" y="530898"/>
                  <a:pt x="14249" y="22172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4" name="TextBox 32"/>
          <p:cNvSpPr/>
          <p:nvPr/>
        </p:nvSpPr>
        <p:spPr>
          <a:xfrm>
            <a:off x="6027120" y="2919240"/>
            <a:ext cx="635796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#2: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thermodynamic of computation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Kolmogorov Complexity.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thermodynamic costs.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5" name="Rectangle 34"/>
          <p:cNvSpPr/>
          <p:nvPr/>
        </p:nvSpPr>
        <p:spPr>
          <a:xfrm>
            <a:off x="6300000" y="2736360"/>
            <a:ext cx="5614560" cy="1653120"/>
          </a:xfrm>
          <a:custGeom>
            <a:avLst/>
            <a:gdLst/>
            <a:ahLst/>
            <a:cxnLst/>
            <a:rect l="l" t="t" r="r" b="b"/>
            <a:pathLst>
              <a:path w="5614954" h="1653390">
                <a:moveTo>
                  <a:pt x="0" y="0"/>
                </a:moveTo>
                <a:cubicBezTo>
                  <a:pt x="259402" y="7277"/>
                  <a:pt x="408158" y="28202"/>
                  <a:pt x="567734" y="0"/>
                </a:cubicBezTo>
                <a:cubicBezTo>
                  <a:pt x="727310" y="-28202"/>
                  <a:pt x="929476" y="2629"/>
                  <a:pt x="1023169" y="0"/>
                </a:cubicBezTo>
                <a:cubicBezTo>
                  <a:pt x="1116863" y="-2629"/>
                  <a:pt x="1575274" y="15707"/>
                  <a:pt x="1759352" y="0"/>
                </a:cubicBezTo>
                <a:cubicBezTo>
                  <a:pt x="1943430" y="-15707"/>
                  <a:pt x="2088825" y="-11973"/>
                  <a:pt x="2327086" y="0"/>
                </a:cubicBezTo>
                <a:cubicBezTo>
                  <a:pt x="2565347" y="11973"/>
                  <a:pt x="2740760" y="1626"/>
                  <a:pt x="2894821" y="0"/>
                </a:cubicBezTo>
                <a:cubicBezTo>
                  <a:pt x="3048883" y="-1626"/>
                  <a:pt x="3473060" y="13064"/>
                  <a:pt x="3631004" y="0"/>
                </a:cubicBezTo>
                <a:cubicBezTo>
                  <a:pt x="3788948" y="-13064"/>
                  <a:pt x="4036582" y="13289"/>
                  <a:pt x="4142588" y="0"/>
                </a:cubicBezTo>
                <a:cubicBezTo>
                  <a:pt x="4248594" y="-13289"/>
                  <a:pt x="4642484" y="-9438"/>
                  <a:pt x="4878771" y="0"/>
                </a:cubicBezTo>
                <a:cubicBezTo>
                  <a:pt x="5115058" y="9438"/>
                  <a:pt x="5374667" y="7955"/>
                  <a:pt x="5614954" y="0"/>
                </a:cubicBezTo>
                <a:cubicBezTo>
                  <a:pt x="5616665" y="224126"/>
                  <a:pt x="5595621" y="417692"/>
                  <a:pt x="5614954" y="551130"/>
                </a:cubicBezTo>
                <a:cubicBezTo>
                  <a:pt x="5634288" y="684568"/>
                  <a:pt x="5607588" y="854553"/>
                  <a:pt x="5614954" y="1102260"/>
                </a:cubicBezTo>
                <a:cubicBezTo>
                  <a:pt x="5622321" y="1349967"/>
                  <a:pt x="5589775" y="1521579"/>
                  <a:pt x="5614954" y="1653390"/>
                </a:cubicBezTo>
                <a:cubicBezTo>
                  <a:pt x="5459589" y="1645022"/>
                  <a:pt x="5303528" y="1653653"/>
                  <a:pt x="5159519" y="1653390"/>
                </a:cubicBezTo>
                <a:cubicBezTo>
                  <a:pt x="5015511" y="1653127"/>
                  <a:pt x="4647339" y="1650191"/>
                  <a:pt x="4423336" y="1653390"/>
                </a:cubicBezTo>
                <a:cubicBezTo>
                  <a:pt x="4199333" y="1656589"/>
                  <a:pt x="4099054" y="1659076"/>
                  <a:pt x="3911751" y="1653390"/>
                </a:cubicBezTo>
                <a:cubicBezTo>
                  <a:pt x="3724448" y="1647704"/>
                  <a:pt x="3548640" y="1656127"/>
                  <a:pt x="3287868" y="1653390"/>
                </a:cubicBezTo>
                <a:cubicBezTo>
                  <a:pt x="3027096" y="1650653"/>
                  <a:pt x="2756455" y="1654905"/>
                  <a:pt x="2551685" y="1653390"/>
                </a:cubicBezTo>
                <a:cubicBezTo>
                  <a:pt x="2346915" y="1651875"/>
                  <a:pt x="2154114" y="1641237"/>
                  <a:pt x="1927801" y="1653390"/>
                </a:cubicBezTo>
                <a:cubicBezTo>
                  <a:pt x="1701488" y="1665543"/>
                  <a:pt x="1647925" y="1633683"/>
                  <a:pt x="1472366" y="1653390"/>
                </a:cubicBezTo>
                <a:cubicBezTo>
                  <a:pt x="1296807" y="1673097"/>
                  <a:pt x="1077319" y="1668237"/>
                  <a:pt x="960781" y="1653390"/>
                </a:cubicBezTo>
                <a:cubicBezTo>
                  <a:pt x="844244" y="1638543"/>
                  <a:pt x="369012" y="1621807"/>
                  <a:pt x="0" y="1653390"/>
                </a:cubicBezTo>
                <a:cubicBezTo>
                  <a:pt x="-9276" y="1408452"/>
                  <a:pt x="16683" y="1325148"/>
                  <a:pt x="0" y="1102260"/>
                </a:cubicBezTo>
                <a:cubicBezTo>
                  <a:pt x="-16683" y="879372"/>
                  <a:pt x="-6595" y="765290"/>
                  <a:pt x="0" y="551130"/>
                </a:cubicBezTo>
                <a:cubicBezTo>
                  <a:pt x="6595" y="336970"/>
                  <a:pt x="18749" y="1228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6" name="TextBox 35"/>
          <p:cNvSpPr/>
          <p:nvPr/>
        </p:nvSpPr>
        <p:spPr>
          <a:xfrm>
            <a:off x="6017760" y="4853520"/>
            <a:ext cx="634608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#3: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Optimal balancing the trade-off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ratio over  for several ’s.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Find the minimum over ().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7" name="Rectangle 36"/>
          <p:cNvSpPr/>
          <p:nvPr/>
        </p:nvSpPr>
        <p:spPr>
          <a:xfrm>
            <a:off x="6300000" y="4665240"/>
            <a:ext cx="5561640" cy="1653120"/>
          </a:xfrm>
          <a:custGeom>
            <a:avLst/>
            <a:gdLst/>
            <a:ahLst/>
            <a:cxnLst/>
            <a:rect l="l" t="t" r="r" b="b"/>
            <a:pathLst>
              <a:path w="5561882" h="165339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83120" y="157822"/>
                  <a:pt x="5541151" y="294043"/>
                  <a:pt x="5561882" y="584198"/>
                </a:cubicBezTo>
                <a:cubicBezTo>
                  <a:pt x="5582613" y="874353"/>
                  <a:pt x="5564153" y="978742"/>
                  <a:pt x="5561882" y="1102260"/>
                </a:cubicBezTo>
                <a:cubicBezTo>
                  <a:pt x="5559611" y="1225778"/>
                  <a:pt x="5554516" y="1405683"/>
                  <a:pt x="5561882" y="1653390"/>
                </a:cubicBezTo>
                <a:cubicBezTo>
                  <a:pt x="5258773" y="1673504"/>
                  <a:pt x="5066055" y="1638728"/>
                  <a:pt x="4811028" y="1653390"/>
                </a:cubicBezTo>
                <a:cubicBezTo>
                  <a:pt x="4556001" y="1668052"/>
                  <a:pt x="4275812" y="1665358"/>
                  <a:pt x="4004555" y="1653390"/>
                </a:cubicBezTo>
                <a:cubicBezTo>
                  <a:pt x="3733298" y="1641422"/>
                  <a:pt x="3489284" y="1683032"/>
                  <a:pt x="3198082" y="1653390"/>
                </a:cubicBezTo>
                <a:cubicBezTo>
                  <a:pt x="2906880" y="1623748"/>
                  <a:pt x="2792854" y="1663365"/>
                  <a:pt x="2614085" y="1653390"/>
                </a:cubicBezTo>
                <a:cubicBezTo>
                  <a:pt x="2435316" y="1643415"/>
                  <a:pt x="2127190" y="1623515"/>
                  <a:pt x="1918849" y="1653390"/>
                </a:cubicBezTo>
                <a:cubicBezTo>
                  <a:pt x="1710508" y="1683265"/>
                  <a:pt x="1284727" y="1632284"/>
                  <a:pt x="1112376" y="1653390"/>
                </a:cubicBezTo>
                <a:cubicBezTo>
                  <a:pt x="940025" y="1674496"/>
                  <a:pt x="312410" y="1679245"/>
                  <a:pt x="0" y="1653390"/>
                </a:cubicBezTo>
                <a:cubicBezTo>
                  <a:pt x="21954" y="1468031"/>
                  <a:pt x="-18751" y="1275227"/>
                  <a:pt x="0" y="1151862"/>
                </a:cubicBezTo>
                <a:cubicBezTo>
                  <a:pt x="18751" y="1028497"/>
                  <a:pt x="16124" y="775968"/>
                  <a:pt x="0" y="633800"/>
                </a:cubicBezTo>
                <a:cubicBezTo>
                  <a:pt x="-16124" y="491632"/>
                  <a:pt x="27102" y="2305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8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CBC09-3C3E-47B3-9AE7-575A6BED4EA1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32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815671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Box 68"/>
          <p:cNvSpPr/>
          <p:nvPr/>
        </p:nvSpPr>
        <p:spPr>
          <a:xfrm>
            <a:off x="0" y="6428567"/>
            <a:ext cx="11342255" cy="429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blipFill>
                <a:blip r:embed="rId3"/>
                <a:stretch>
                  <a:fillRect l="-9091" r="-7273" b="-28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99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99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999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</m:oMath>
                  </m:oMathPara>
                </a14:m>
                <a:endParaRPr lang="en-GB" sz="999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blipFill>
                <a:blip r:embed="rId6"/>
                <a:stretch>
                  <a:fillRect l="-10204" r="-4082" b="-259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blipFill>
                <a:blip r:embed="rId8"/>
                <a:stretch>
                  <a:fillRect l="-7042" r="-4225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PlaceHolder 1">
            <a:extLst>
              <a:ext uri="{FF2B5EF4-FFF2-40B4-BE49-F238E27FC236}">
                <a16:creationId xmlns:a16="http://schemas.microsoft.com/office/drawing/2014/main" id="{B8859D0B-C609-B20C-6C05-75BE9B870934}"/>
              </a:ext>
            </a:extLst>
          </p:cNvPr>
          <p:cNvSpPr txBox="1">
            <a:spLocks/>
          </p:cNvSpPr>
          <p:nvPr/>
        </p:nvSpPr>
        <p:spPr>
          <a:xfrm>
            <a:off x="423255" y="5226222"/>
            <a:ext cx="7777770" cy="970951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GB" sz="2400" b="1" spc="-1" noProof="0" dirty="0">
                <a:solidFill>
                  <a:srgbClr val="C00000"/>
                </a:solidFill>
                <a:latin typeface="Calibri Light"/>
              </a:rPr>
              <a:t>Motivation: </a:t>
            </a:r>
            <a:br>
              <a:rPr lang="en-GB" sz="2400" spc="-1" noProof="0" dirty="0">
                <a:solidFill>
                  <a:srgbClr val="000000"/>
                </a:solidFill>
                <a:latin typeface="Calibri Light"/>
              </a:rPr>
            </a:br>
            <a:r>
              <a:rPr lang="en-GB" sz="2400" spc="-1" noProof="0" dirty="0">
                <a:solidFill>
                  <a:srgbClr val="000000"/>
                </a:solidFill>
                <a:latin typeface="Calibri Light"/>
              </a:rPr>
              <a:t>Balance Overhead – Throughput</a:t>
            </a:r>
            <a:endParaRPr lang="en-GB" sz="2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/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11429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Right Brace 268">
            <a:extLst>
              <a:ext uri="{FF2B5EF4-FFF2-40B4-BE49-F238E27FC236}">
                <a16:creationId xmlns:a16="http://schemas.microsoft.com/office/drawing/2014/main" id="{D36EC7C1-CB78-C361-9FF9-0AA1F677E96D}"/>
              </a:ext>
            </a:extLst>
          </p:cNvPr>
          <p:cNvSpPr/>
          <p:nvPr/>
        </p:nvSpPr>
        <p:spPr>
          <a:xfrm rot="5400000">
            <a:off x="1853104" y="1270612"/>
            <a:ext cx="372260" cy="3575289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095ACD7-0DB4-CF1A-4050-125044C41B6B}"/>
              </a:ext>
            </a:extLst>
          </p:cNvPr>
          <p:cNvSpPr txBox="1"/>
          <p:nvPr/>
        </p:nvSpPr>
        <p:spPr>
          <a:xfrm>
            <a:off x="1431698" y="3348695"/>
            <a:ext cx="1085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Overhead</a:t>
            </a:r>
            <a:endParaRPr lang="en-GB" noProof="0" dirty="0"/>
          </a:p>
        </p:txBody>
      </p:sp>
      <p:sp>
        <p:nvSpPr>
          <p:cNvPr id="272" name="Right Brace 271">
            <a:extLst>
              <a:ext uri="{FF2B5EF4-FFF2-40B4-BE49-F238E27FC236}">
                <a16:creationId xmlns:a16="http://schemas.microsoft.com/office/drawing/2014/main" id="{71785FEB-32CD-ACD1-CD9A-E967F033EFA5}"/>
              </a:ext>
            </a:extLst>
          </p:cNvPr>
          <p:cNvSpPr/>
          <p:nvPr/>
        </p:nvSpPr>
        <p:spPr>
          <a:xfrm rot="5400000">
            <a:off x="3055795" y="936262"/>
            <a:ext cx="372260" cy="5980672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2C552DB-144B-FCFB-823E-5282C0E03ED1}"/>
              </a:ext>
            </a:extLst>
          </p:cNvPr>
          <p:cNvSpPr txBox="1"/>
          <p:nvPr/>
        </p:nvSpPr>
        <p:spPr>
          <a:xfrm>
            <a:off x="2650361" y="4121526"/>
            <a:ext cx="162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Throughput</a:t>
            </a:r>
            <a:endParaRPr lang="en-GB" noProof="0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AD0480D-5485-7D03-00EE-B86EF1D0DF72}"/>
              </a:ext>
            </a:extLst>
          </p:cNvPr>
          <p:cNvSpPr/>
          <p:nvPr/>
        </p:nvSpPr>
        <p:spPr>
          <a:xfrm>
            <a:off x="6701171" y="1868119"/>
            <a:ext cx="717814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/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spc="-1" noProof="0" dirty="0">
                    <a:solidFill>
                      <a:srgbClr val="000000"/>
                    </a:solidFill>
                    <a:latin typeface="Calibri Light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0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000" b="1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noProof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000" b="1" i="0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b="1" noProof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b="0" i="0" noProof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blipFill>
                <a:blip r:embed="rId9"/>
                <a:stretch>
                  <a:fillRect l="-1348" t="-5128" b="-141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20" grpId="0"/>
      <p:bldP spid="21" grpId="0"/>
      <p:bldP spid="240" grpId="0"/>
      <p:bldP spid="241" grpId="0" animBg="1"/>
      <p:bldP spid="248" grpId="0"/>
      <p:bldP spid="254" grpId="0" animBg="1"/>
      <p:bldP spid="255" grpId="0"/>
      <p:bldP spid="261" grpId="0"/>
      <p:bldP spid="262" grpId="0" animBg="1"/>
      <p:bldP spid="263" grpId="0"/>
      <p:bldP spid="267" grpId="0"/>
      <p:bldP spid="268" grpId="0"/>
      <p:bldP spid="269" grpId="0" animBg="1"/>
      <p:bldP spid="271" grpId="0"/>
      <p:bldP spid="272" grpId="0" animBg="1"/>
      <p:bldP spid="273" grpId="0"/>
      <p:bldP spid="274" grpId="0" animBg="1"/>
      <p:bldP spid="27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1EE516D-9AAC-4910-4613-9AB2D667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" y="822061"/>
            <a:ext cx="6134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9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9844-3B3B-4A0F-1897-1AB6A4E8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9794AA33-F1A8-7E4D-3BC5-474A90F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1490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7E4E9-9A51-F2E8-7BD8-87C8F3D6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0A91F-897B-1FB1-D33A-E808D88B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3" y="1540155"/>
            <a:ext cx="5304850" cy="402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161D2-5099-4C4B-5CD2-BDA01D1400E1}"/>
              </a:ext>
            </a:extLst>
          </p:cNvPr>
          <p:cNvSpPr txBox="1"/>
          <p:nvPr/>
        </p:nvSpPr>
        <p:spPr>
          <a:xfrm>
            <a:off x="6489333" y="961649"/>
            <a:ext cx="5304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noProof="0" dirty="0">
                <a:latin typeface="NimbusRomNo9L-Regu"/>
              </a:rPr>
              <a:t>Transmission-Reception Scheme: 802.11ad std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2422421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721203" y="81814"/>
            <a:ext cx="2900728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SNR evaluation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CE8F8-2B1A-1B8E-8D7A-CA269E41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4899"/>
            <a:ext cx="5005004" cy="440128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3" y="0"/>
            <a:ext cx="3181522" cy="2150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5291B-B76E-359B-3AFA-028F219B9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1299" y="78246"/>
            <a:ext cx="5437701" cy="45573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B549C59-625C-36CA-FA6A-E3C2CC97E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4641" y="3139693"/>
            <a:ext cx="4093315" cy="3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Localizing</a:t>
            </a:r>
            <a:r>
              <a:rPr lang="en-GB" sz="2800" spc="-1" noProof="0" dirty="0">
                <a:solidFill>
                  <a:srgbClr val="000000"/>
                </a:solidFill>
                <a:latin typeface="Calibri Light"/>
              </a:rPr>
              <a:t> the MU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=25.4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blipFill>
                <a:blip r:embed="rId3"/>
                <a:stretch>
                  <a:fillRect l="-2174" r="-435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72" y="111280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=0.8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blipFill>
                <a:blip r:embed="rId6"/>
                <a:stretch>
                  <a:fillRect l="-1818" r="-455" b="-255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noProof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1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600" b="1" noProof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blipFill>
                <a:blip r:embed="rId8"/>
                <a:stretch>
                  <a:fillRect l="-6383" r="-6383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4B576-81B7-F22E-DCA5-B705C6019E94}"/>
              </a:ext>
            </a:extLst>
          </p:cNvPr>
          <p:cNvSpPr txBox="1"/>
          <p:nvPr/>
        </p:nvSpPr>
        <p:spPr>
          <a:xfrm>
            <a:off x="360422" y="3178386"/>
            <a:ext cx="380751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Localizing the 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Square area of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Total of search blocks → 12 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2 packets per block → 25.4 </a:t>
            </a:r>
            <a:r>
              <a:rPr lang="en-GB" noProof="0" dirty="0" err="1"/>
              <a:t>ms</a:t>
            </a:r>
            <a:endParaRPr lang="en-GB" noProof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CC46B4-525B-7D0D-62B6-53E9A37682AF}"/>
              </a:ext>
            </a:extLst>
          </p:cNvPr>
          <p:cNvCxnSpPr>
            <a:cxnSpLocks/>
          </p:cNvCxnSpPr>
          <p:nvPr/>
        </p:nvCxnSpPr>
        <p:spPr>
          <a:xfrm flipH="1">
            <a:off x="4678235" y="4312609"/>
            <a:ext cx="1855842" cy="15993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54E002-F6AF-D252-4A1D-B903CBED18CF}"/>
              </a:ext>
            </a:extLst>
          </p:cNvPr>
          <p:cNvCxnSpPr>
            <a:cxnSpLocks/>
          </p:cNvCxnSpPr>
          <p:nvPr/>
        </p:nvCxnSpPr>
        <p:spPr>
          <a:xfrm>
            <a:off x="6530937" y="4311274"/>
            <a:ext cx="3627081" cy="6269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/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A20E45-A735-1355-9635-D6969C7A4C6C}"/>
              </a:ext>
            </a:extLst>
          </p:cNvPr>
          <p:cNvCxnSpPr/>
          <p:nvPr/>
        </p:nvCxnSpPr>
        <p:spPr>
          <a:xfrm flipH="1">
            <a:off x="5366483" y="4303202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884A76-785A-630A-0F03-B58E2EF8D84A}"/>
              </a:ext>
            </a:extLst>
          </p:cNvPr>
          <p:cNvCxnSpPr/>
          <p:nvPr/>
        </p:nvCxnSpPr>
        <p:spPr>
          <a:xfrm flipH="1">
            <a:off x="5966849" y="4335533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4B275-8BF7-5016-E658-5F8EDED742D3}"/>
              </a:ext>
            </a:extLst>
          </p:cNvPr>
          <p:cNvCxnSpPr>
            <a:cxnSpLocks/>
          </p:cNvCxnSpPr>
          <p:nvPr/>
        </p:nvCxnSpPr>
        <p:spPr>
          <a:xfrm flipH="1">
            <a:off x="6619128" y="4335533"/>
            <a:ext cx="1664530" cy="16011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6794FB-4828-7A10-2DD1-1B6B8B9B2040}"/>
              </a:ext>
            </a:extLst>
          </p:cNvPr>
          <p:cNvCxnSpPr/>
          <p:nvPr/>
        </p:nvCxnSpPr>
        <p:spPr>
          <a:xfrm flipH="1">
            <a:off x="7204553" y="4348031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63152-42A4-110F-0E2D-5E61CBA18145}"/>
              </a:ext>
            </a:extLst>
          </p:cNvPr>
          <p:cNvCxnSpPr>
            <a:cxnSpLocks/>
          </p:cNvCxnSpPr>
          <p:nvPr/>
        </p:nvCxnSpPr>
        <p:spPr>
          <a:xfrm flipH="1">
            <a:off x="6145643" y="4613762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7ED1EC-2BEB-7E1E-DE6B-D90E9099C998}"/>
              </a:ext>
            </a:extLst>
          </p:cNvPr>
          <p:cNvCxnSpPr>
            <a:cxnSpLocks/>
          </p:cNvCxnSpPr>
          <p:nvPr/>
        </p:nvCxnSpPr>
        <p:spPr>
          <a:xfrm flipH="1">
            <a:off x="5828746" y="4925001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A60581-653A-B2F0-53D5-9B2F8B06EBB2}"/>
              </a:ext>
            </a:extLst>
          </p:cNvPr>
          <p:cNvCxnSpPr>
            <a:cxnSpLocks/>
          </p:cNvCxnSpPr>
          <p:nvPr/>
        </p:nvCxnSpPr>
        <p:spPr>
          <a:xfrm flipH="1">
            <a:off x="5484691" y="5230246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776F3E-EC1A-EEF4-3693-CF1F67AAC62A}"/>
              </a:ext>
            </a:extLst>
          </p:cNvPr>
          <p:cNvCxnSpPr>
            <a:cxnSpLocks/>
          </p:cNvCxnSpPr>
          <p:nvPr/>
        </p:nvCxnSpPr>
        <p:spPr>
          <a:xfrm flipH="1">
            <a:off x="5022177" y="5571110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61232-194D-5F4B-2BFD-F1A98C1BB89E}"/>
              </a:ext>
            </a:extLst>
          </p:cNvPr>
          <p:cNvSpPr txBox="1"/>
          <p:nvPr/>
        </p:nvSpPr>
        <p:spPr>
          <a:xfrm>
            <a:off x="7843889" y="365308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/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D0724D-10BE-A501-6A5D-B1F89CD2B023}"/>
              </a:ext>
            </a:extLst>
          </p:cNvPr>
          <p:cNvCxnSpPr>
            <a:cxnSpLocks/>
          </p:cNvCxnSpPr>
          <p:nvPr/>
        </p:nvCxnSpPr>
        <p:spPr>
          <a:xfrm flipV="1">
            <a:off x="4671395" y="4116481"/>
            <a:ext cx="1637975" cy="1454629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55FB70-09A9-861F-7C38-673B1D3099BF}"/>
              </a:ext>
            </a:extLst>
          </p:cNvPr>
          <p:cNvSpPr txBox="1"/>
          <p:nvPr/>
        </p:nvSpPr>
        <p:spPr>
          <a:xfrm>
            <a:off x="4964328" y="45105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426FB4-A889-A6EE-67C5-CADABB771876}"/>
              </a:ext>
            </a:extLst>
          </p:cNvPr>
          <p:cNvCxnSpPr>
            <a:cxnSpLocks/>
          </p:cNvCxnSpPr>
          <p:nvPr/>
        </p:nvCxnSpPr>
        <p:spPr>
          <a:xfrm>
            <a:off x="6619128" y="4067107"/>
            <a:ext cx="2804160" cy="42393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E2099E-6B8B-8D14-DFEA-FA7A6A046E09}"/>
              </a:ext>
            </a:extLst>
          </p:cNvPr>
          <p:cNvSpPr txBox="1"/>
          <p:nvPr/>
        </p:nvSpPr>
        <p:spPr>
          <a:xfrm>
            <a:off x="81542" y="6367303"/>
            <a:ext cx="102789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[1] G. Zhang, D. Zhang, Y. He, J. Chen, F. Zhou, and Y. Chen, “Multi-Person Passive </a:t>
            </a:r>
            <a:r>
              <a:rPr lang="en-GB" sz="1100" noProof="0" dirty="0" err="1"/>
              <a:t>WiFi</a:t>
            </a:r>
            <a:r>
              <a:rPr lang="en-GB" sz="1100" noProof="0" dirty="0"/>
              <a:t> Indoor Localization With Intelligent </a:t>
            </a:r>
            <a:r>
              <a:rPr lang="en-GB" sz="1100" noProof="0" dirty="0" err="1"/>
              <a:t>ReflectingSurface</a:t>
            </a:r>
            <a:r>
              <a:rPr lang="en-GB" sz="1100" noProof="0" dirty="0"/>
              <a:t>,” IEEE Transactions on Wireless Communications, vol. 22,no. 10, pp. 6534–6546, Oct. 2023.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9657F0-5794-1E83-64E4-2547755ABB7A}"/>
              </a:ext>
            </a:extLst>
          </p:cNvPr>
          <p:cNvSpPr txBox="1"/>
          <p:nvPr/>
        </p:nvSpPr>
        <p:spPr>
          <a:xfrm>
            <a:off x="352275" y="4764390"/>
            <a:ext cx="2512226" cy="800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Configuring the 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1 packets → 0.8 </a:t>
            </a:r>
            <a:r>
              <a:rPr lang="en-GB" noProof="0" dirty="0" err="1"/>
              <a:t>ms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/>
      <p:bldP spid="21" grpId="0"/>
      <p:bldP spid="240" grpId="0"/>
      <p:bldP spid="241" grpId="0" animBg="1"/>
      <p:bldP spid="254" grpId="0" animBg="1"/>
      <p:bldP spid="255" grpId="0"/>
      <p:bldP spid="261" grpId="0"/>
      <p:bldP spid="26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97426"/>
            <a:ext cx="8068863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38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2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A4F349-409B-5B47-81E3-2B3C687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59" y="2038017"/>
            <a:ext cx="6109751" cy="3746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3A67A-0B8A-966C-BA73-72E70C8C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97" y="3380901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FB933-A7D6-CF45-3718-23C4FFB2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87" y="1347537"/>
            <a:ext cx="6220613" cy="461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136525"/>
            <a:ext cx="8909691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3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F2EA4-9A9E-8E88-8070-2B5537C2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9" y="3429000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C0838A-EF59-EEB3-3B2E-AD5D3DB8641D}"/>
              </a:ext>
            </a:extLst>
          </p:cNvPr>
          <p:cNvSpPr/>
          <p:nvPr/>
        </p:nvSpPr>
        <p:spPr>
          <a:xfrm>
            <a:off x="1976997" y="4598913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/>
          <p:cNvSpPr/>
          <p:nvPr/>
        </p:nvSpPr>
        <p:spPr>
          <a:xfrm>
            <a:off x="2722214" y="3439512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/>
          <p:cNvPicPr/>
          <p:nvPr/>
        </p:nvPicPr>
        <p:blipFill>
          <a:blip r:embed="rId2"/>
          <a:stretch/>
        </p:blipFill>
        <p:spPr>
          <a:xfrm rot="1730551">
            <a:off x="3211898" y="416666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4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85F9-3CB9-DD50-C2D0-F45F0CABF4ED}"/>
              </a:ext>
            </a:extLst>
          </p:cNvPr>
          <p:cNvSpPr txBox="1"/>
          <p:nvPr/>
        </p:nvSpPr>
        <p:spPr>
          <a:xfrm>
            <a:off x="1202024" y="1049159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22FCFF25-893D-61E7-CB67-2AA995CE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81" y="408134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B7504-D115-89CD-4F02-B8F3A388D14B}"/>
              </a:ext>
            </a:extLst>
          </p:cNvPr>
          <p:cNvSpPr txBox="1"/>
          <p:nvPr/>
        </p:nvSpPr>
        <p:spPr>
          <a:xfrm>
            <a:off x="4379178" y="702455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9A05D-0197-23EE-8685-557329B0247A}"/>
              </a:ext>
            </a:extLst>
          </p:cNvPr>
          <p:cNvSpPr/>
          <p:nvPr/>
        </p:nvSpPr>
        <p:spPr>
          <a:xfrm>
            <a:off x="4157692" y="602387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9578B-0DA6-8A6C-630F-9AA8481D8780}"/>
              </a:ext>
            </a:extLst>
          </p:cNvPr>
          <p:cNvSpPr txBox="1"/>
          <p:nvPr/>
        </p:nvSpPr>
        <p:spPr>
          <a:xfrm>
            <a:off x="4157692" y="140085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427C5C-335D-84BA-C007-FAABA7C09B3E}"/>
              </a:ext>
            </a:extLst>
          </p:cNvPr>
          <p:cNvGrpSpPr>
            <a:grpSpLocks noChangeAspect="1"/>
          </p:cNvGrpSpPr>
          <p:nvPr/>
        </p:nvGrpSpPr>
        <p:grpSpPr>
          <a:xfrm>
            <a:off x="431806" y="1633350"/>
            <a:ext cx="871695" cy="904895"/>
            <a:chOff x="1851871" y="1287138"/>
            <a:chExt cx="1378238" cy="1430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1E559-512A-5006-7206-7E69BFF5AF7A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00C46F5-26FB-0084-67C2-EB3B0C9F5A4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B9EA6D1-6727-AD1E-D281-43A8ED8735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21980-63FC-4D10-7FDB-46DAA3C1963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18D2DB-AC2B-3FD6-97C1-0C11D2D62B1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F3407D-6FBE-00D8-4B5A-A2BC573992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415D0B-6523-8E94-C1CB-11D52F81BCF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9D1F12D-52F0-7396-7BBE-3340B5A3C8E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44C44A-9A41-1099-8688-F2D2F2C2CA2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1011D50-D7E3-1479-338F-C6607E1796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7AB707-B631-5D4F-479C-74FE7662B1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61B905-E5DA-E82D-7F45-064F39E622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5BC20C-7702-7F2E-6C73-D102EC6F14F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87E064B-674C-7DBA-D283-94A9491FDE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55B1568-8067-DC41-84FA-C9C96B9765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114AEF9-D846-7CB7-8276-CC47E25F6F3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30AD48-78AD-6624-88BA-B0EA0F91C00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EB53DAC-4B6D-506C-34F5-94D8ADEB2D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57450F-E39A-26B0-B096-974B45ED94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3663173-747B-C63E-D9CE-2EF89FFC52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5BB323-004D-8846-8735-C57E5A06E01A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24BC83A-39CB-1241-6A9E-0C509796E1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829E49D-FF1E-A37A-4F86-05C86E8F55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994F20-96BB-4E9F-F11A-763B703AB3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172A5C-2EDA-02FE-5F7E-E490FB539E9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D1DB823-9D38-49F4-2384-CB6F019ADF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098FEF-8A8B-002E-4595-DB6D869901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032D473-8348-E48D-E5C1-AF4F79079E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6CB613-C9E7-06C3-FA66-3915E0731DD7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4155642-6EE3-793E-2BB3-3A446A133D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50AD35B-7DA5-C990-E8E4-AB172C20F4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79CD8C6-5968-3DFE-FCE5-958884617C1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EB8AA8-3585-9287-44F5-AD3B006F588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601CA2-9E32-5843-CF45-1CE7379EE81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22EB10-0A15-C887-279B-784891BB58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F6CA211-95B6-9EAA-005A-BB44BDA630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E4B763-4FE9-6B3C-7FEA-820278C3C8B0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5D0EE98-859B-F445-7026-E58FD6390C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D0B11E-28D2-D1C9-77F5-8BAA8DC9E2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7FD8DA-01E7-6613-C150-D0065AAAD0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C36962-C403-BAEA-7A82-B3EE0BF0BBE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646F84D-7928-E1F7-9472-740F84DAE6B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F96740F-06A6-DDEE-797C-76E33E43683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2159447-B139-ECB0-88D9-AAC966B85F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FFD6-7DBF-1965-C4E3-41A67F68623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AA6E5C-830E-742F-1CEA-A468C250E2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E44137E-6AC4-1C18-6F11-DBC5048FDE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5B01C0-7D1C-19BF-FE39-96385C60770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2D760E-C09D-FD33-1A15-E436A616D2A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64EAD3-1AD4-C098-C7D5-E133FB5091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1F047D-22A3-5696-1D5D-CF5AA3B9AB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25CF993-E9AF-3F27-DF5B-EFB75BC413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062F58-A980-7573-C9D0-0BB8223B1115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40E3CCB-94EB-DAA4-3878-14EA7461F7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448D01-D509-4901-E288-3CB6C471D3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B17D82-51EB-9820-FBB8-FEAD64B849E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CC34C-99E0-EFFB-9440-06563ECF218A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E523B2-313B-32B1-1D11-44D022A42C6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8F7F46F-A2EB-B524-69E2-3D561DA24EE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91D2CE0-1289-EDF5-EEB3-B25E5CCB54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D50EE7-61B3-0BAD-1E34-8143360E5A3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B28311-98B1-7547-AF57-C3C4C25C15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CEB9B5B-0A96-83B8-A29C-CCDD4039A59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06244-F3DE-1D85-CB3C-1EA1C4597B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9D224CF-6FFE-850D-ED09-755756A5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683" y="1644560"/>
            <a:ext cx="1152529" cy="11818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F8BB6525-2CD5-800A-E006-6949E090F567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BC127-1B7D-9A06-C03D-80391E5E8B0F}"/>
              </a:ext>
            </a:extLst>
          </p:cNvPr>
          <p:cNvSpPr txBox="1"/>
          <p:nvPr/>
        </p:nvSpPr>
        <p:spPr>
          <a:xfrm>
            <a:off x="6779277" y="3897838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/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sz="2000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sz="2000" b="0" i="0" noProof="0" smtClean="0"/>
                            <m:t>J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4EC9FDE-AD82-3F0D-5AE3-DBD81ACE533C}"/>
              </a:ext>
            </a:extLst>
          </p:cNvPr>
          <p:cNvSpPr/>
          <p:nvPr/>
        </p:nvSpPr>
        <p:spPr>
          <a:xfrm>
            <a:off x="6734466" y="3860410"/>
            <a:ext cx="5427054" cy="2365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1AB643-A4D3-29E0-3DB0-E6573DD8F5E5}"/>
              </a:ext>
            </a:extLst>
          </p:cNvPr>
          <p:cNvSpPr/>
          <p:nvPr/>
        </p:nvSpPr>
        <p:spPr>
          <a:xfrm rot="3372160">
            <a:off x="8605394" y="2962022"/>
            <a:ext cx="868320" cy="73898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/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noProof="0" dirty="0"/>
                  <a:t>: Number of bits for a given localization accuracy.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noProof="0" dirty="0"/>
                  <a:t>: Energy spent accomplishing a given localization accuracy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blipFill>
                <a:blip r:embed="rId7"/>
                <a:stretch>
                  <a:fillRect l="-906" t="-3797" r="-906" b="-94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D9BD-DCEC-49A4-3B06-41CBB5A1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" y="1273105"/>
            <a:ext cx="5986911" cy="4407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766AF-72FE-6F1E-A731-A4967D3B9DDD}"/>
              </a:ext>
            </a:extLst>
          </p:cNvPr>
          <p:cNvSpPr txBox="1"/>
          <p:nvPr/>
        </p:nvSpPr>
        <p:spPr>
          <a:xfrm>
            <a:off x="6410425" y="1457595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noProof="0" dirty="0"/>
              <a:t>Significant Impact of Overhead → 50%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D3FD-053E-3608-DEA5-4E7E1F982B2B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3249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83779" y="208854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1035000" y="3755520"/>
            <a:ext cx="3470760" cy="2597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1" y="787680"/>
            <a:ext cx="6801193" cy="546762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08610" y="337596"/>
            <a:ext cx="328041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685800" y="3646170"/>
            <a:ext cx="4048560" cy="284355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97BCE-3FF8-3C93-22A0-60C5D4A1B2BB}"/>
              </a:ext>
            </a:extLst>
          </p:cNvPr>
          <p:cNvSpPr txBox="1"/>
          <p:nvPr/>
        </p:nvSpPr>
        <p:spPr>
          <a:xfrm>
            <a:off x="476010" y="1462872"/>
            <a:ext cx="616077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Errors-free transmissions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Transmissions with errors</a:t>
            </a:r>
            <a:endParaRPr lang="en-GB" sz="2400" noProof="0" dirty="0">
              <a:latin typeface="NimbusRomNo9L-Regu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Interruption of transmissions</a:t>
            </a:r>
            <a:endParaRPr lang="en-GB" sz="2400" noProof="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AA2D40-3853-A15A-FC84-112452D296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53161" y="4236764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9EB9392-9646-494A-7957-4BF69932B9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001" y="4975484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AD87E574-0A5D-D1B2-CDC8-BF0798AFE1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52521" y="6040724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7614DC6-6987-962C-7326-0322C4125C0D}"/>
              </a:ext>
            </a:extLst>
          </p:cNvPr>
          <p:cNvSpPr/>
          <p:nvPr/>
        </p:nvSpPr>
        <p:spPr>
          <a:xfrm>
            <a:off x="8480401" y="37032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CBB7C58-5498-A1FD-44B8-4956E588A992}"/>
              </a:ext>
            </a:extLst>
          </p:cNvPr>
          <p:cNvSpPr/>
          <p:nvPr/>
        </p:nvSpPr>
        <p:spPr>
          <a:xfrm>
            <a:off x="8486161" y="442036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A7BD31A-14B9-76FE-015D-CA800B380C65}"/>
              </a:ext>
            </a:extLst>
          </p:cNvPr>
          <p:cNvSpPr/>
          <p:nvPr/>
        </p:nvSpPr>
        <p:spPr>
          <a:xfrm>
            <a:off x="8480401" y="513712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E966B1AD-085B-86D2-5213-6DCABA326791}"/>
              </a:ext>
            </a:extLst>
          </p:cNvPr>
          <p:cNvPicPr/>
          <p:nvPr/>
        </p:nvPicPr>
        <p:blipFill>
          <a:blip r:embed="rId7"/>
          <a:srcRect t="8531"/>
          <a:stretch/>
        </p:blipFill>
        <p:spPr>
          <a:xfrm>
            <a:off x="5552521" y="3732404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FE6F69E9-7AA0-2CBE-60C2-25DBBC54A168}"/>
              </a:ext>
            </a:extLst>
          </p:cNvPr>
          <p:cNvSpPr/>
          <p:nvPr/>
        </p:nvSpPr>
        <p:spPr>
          <a:xfrm>
            <a:off x="8513881" y="60396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9745DF5-F216-C1E3-4602-C9D654ACCF8F}"/>
              </a:ext>
            </a:extLst>
          </p:cNvPr>
          <p:cNvSpPr/>
          <p:nvPr/>
        </p:nvSpPr>
        <p:spPr>
          <a:xfrm>
            <a:off x="6507961" y="521740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C523CEB-0091-0818-338B-43B6C9E3A133}"/>
              </a:ext>
            </a:extLst>
          </p:cNvPr>
          <p:cNvSpPr/>
          <p:nvPr/>
        </p:nvSpPr>
        <p:spPr>
          <a:xfrm>
            <a:off x="6236521" y="602164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5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Grafik 28"/>
          <p:cNvPicPr/>
          <p:nvPr/>
        </p:nvPicPr>
        <p:blipFill>
          <a:blip r:embed="rId2"/>
          <a:stretch/>
        </p:blipFill>
        <p:spPr>
          <a:xfrm>
            <a:off x="6266040" y="168912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02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03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04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05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06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07" name="Picture 25"/>
          <p:cNvPicPr/>
          <p:nvPr/>
        </p:nvPicPr>
        <p:blipFill>
          <a:blip r:embed="rId5"/>
          <a:stretch/>
        </p:blipFill>
        <p:spPr>
          <a:xfrm>
            <a:off x="370440" y="801360"/>
            <a:ext cx="4639680" cy="246636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5"/>
          <p:cNvPicPr/>
          <p:nvPr/>
        </p:nvPicPr>
        <p:blipFill>
          <a:blip r:embed="rId6"/>
          <a:stretch/>
        </p:blipFill>
        <p:spPr>
          <a:xfrm>
            <a:off x="758880" y="4094280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7"/>
          <p:cNvPicPr/>
          <p:nvPr/>
        </p:nvPicPr>
        <p:blipFill>
          <a:blip r:embed="rId7"/>
          <a:stretch/>
        </p:blipFill>
        <p:spPr>
          <a:xfrm>
            <a:off x="639720" y="4833000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9"/>
          <p:cNvPicPr/>
          <p:nvPr/>
        </p:nvPicPr>
        <p:blipFill>
          <a:blip r:embed="rId8"/>
          <a:stretch/>
        </p:blipFill>
        <p:spPr>
          <a:xfrm>
            <a:off x="858240" y="5898240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311" name="TextBox 10"/>
          <p:cNvSpPr/>
          <p:nvPr/>
        </p:nvSpPr>
        <p:spPr>
          <a:xfrm>
            <a:off x="3786120" y="35607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3791880" y="427788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3" name="TextBox 12"/>
          <p:cNvSpPr/>
          <p:nvPr/>
        </p:nvSpPr>
        <p:spPr>
          <a:xfrm>
            <a:off x="3786120" y="49946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14" name="Picture 14"/>
          <p:cNvPicPr/>
          <p:nvPr/>
        </p:nvPicPr>
        <p:blipFill>
          <a:blip r:embed="rId9"/>
          <a:srcRect t="8531"/>
          <a:stretch/>
        </p:blipFill>
        <p:spPr>
          <a:xfrm>
            <a:off x="858240" y="35899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5"/>
          <p:cNvSpPr/>
          <p:nvPr/>
        </p:nvSpPr>
        <p:spPr>
          <a:xfrm>
            <a:off x="3819600" y="58971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6" name="Rectangle 16"/>
          <p:cNvSpPr/>
          <p:nvPr/>
        </p:nvSpPr>
        <p:spPr>
          <a:xfrm>
            <a:off x="1813680" y="507492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17" name="Rectangle 17"/>
          <p:cNvSpPr/>
          <p:nvPr/>
        </p:nvSpPr>
        <p:spPr>
          <a:xfrm>
            <a:off x="1542240" y="587916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Picture 5"/>
          <p:cNvPicPr/>
          <p:nvPr/>
        </p:nvPicPr>
        <p:blipFill>
          <a:blip r:embed="rId2"/>
          <a:stretch/>
        </p:blipFill>
        <p:spPr>
          <a:xfrm>
            <a:off x="528120" y="1287360"/>
            <a:ext cx="2815920" cy="880560"/>
          </a:xfrm>
          <a:prstGeom prst="rect">
            <a:avLst/>
          </a:prstGeom>
          <a:ln w="0">
            <a:noFill/>
          </a:ln>
        </p:spPr>
      </p:pic>
      <p:sp>
        <p:nvSpPr>
          <p:cNvPr id="320" name="TextBox 10"/>
          <p:cNvSpPr/>
          <p:nvPr/>
        </p:nvSpPr>
        <p:spPr>
          <a:xfrm>
            <a:off x="3555720" y="7542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21" name="TextBox 11"/>
          <p:cNvSpPr/>
          <p:nvPr/>
        </p:nvSpPr>
        <p:spPr>
          <a:xfrm>
            <a:off x="3561480" y="14709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22" name="Picture 14"/>
          <p:cNvPicPr/>
          <p:nvPr/>
        </p:nvPicPr>
        <p:blipFill>
          <a:blip r:embed="rId3"/>
          <a:srcRect t="8531"/>
          <a:stretch/>
        </p:blipFill>
        <p:spPr>
          <a:xfrm>
            <a:off x="627840" y="783000"/>
            <a:ext cx="2268000" cy="3092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08BB8-16A2-4E5C-7DF9-9776E70B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8" y="2357820"/>
            <a:ext cx="5091562" cy="400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DD2EE-9277-DAFF-E3E6-57014D0C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8" name="Picture 12"/>
          <p:cNvPicPr/>
          <p:nvPr/>
        </p:nvPicPr>
        <p:blipFill>
          <a:blip r:embed="rId2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13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TextBox 15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32" name="Oval 16"/>
          <p:cNvSpPr/>
          <p:nvPr/>
        </p:nvSpPr>
        <p:spPr>
          <a:xfrm>
            <a:off x="7143840" y="4343400"/>
            <a:ext cx="1294920" cy="561600"/>
          </a:xfrm>
          <a:prstGeom prst="ellipse">
            <a:avLst/>
          </a:pr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17"/>
              <p:cNvSpPr txBox="1"/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3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Oval 18"/>
          <p:cNvSpPr/>
          <p:nvPr/>
        </p:nvSpPr>
        <p:spPr>
          <a:xfrm>
            <a:off x="8801280" y="3845880"/>
            <a:ext cx="1294920" cy="56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19"/>
              <p:cNvSpPr txBox="1"/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 noProof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CA7646-BCE0-EC1B-FF8F-9F24380A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59" y="2388315"/>
            <a:ext cx="5499581" cy="4220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17CC-1907-E290-84E4-5F49F244A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68" y="787693"/>
            <a:ext cx="4009632" cy="45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61335-BC5E-4E5A-58F7-DA299E1DA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61" y="1397830"/>
            <a:ext cx="3615242" cy="663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7FCAE-F564-8DEA-F2D8-1388C70CFDA1}"/>
              </a:ext>
            </a:extLst>
          </p:cNvPr>
          <p:cNvSpPr txBox="1"/>
          <p:nvPr/>
        </p:nvSpPr>
        <p:spPr>
          <a:xfrm>
            <a:off x="4810125" y="82980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4ED0-E1CC-10EC-1DE4-E3FF87EE3AC0}"/>
              </a:ext>
            </a:extLst>
          </p:cNvPr>
          <p:cNvSpPr txBox="1"/>
          <p:nvPr/>
        </p:nvSpPr>
        <p:spPr>
          <a:xfrm>
            <a:off x="4810125" y="145027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FA65C-6663-AA74-97C0-B0EDE8B80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598" y="1"/>
            <a:ext cx="4265935" cy="342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114300"/>
            <a:ext cx="531495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FE7C6-E97A-A57F-DD1C-AD1234AC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F1803-5624-908F-87DB-7E09385D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"/>
          <a:stretch/>
        </p:blipFill>
        <p:spPr>
          <a:xfrm>
            <a:off x="6724331" y="209400"/>
            <a:ext cx="4564975" cy="32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60CD4-96E1-9DFB-4C9D-C9974EE0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43" y="3777218"/>
            <a:ext cx="3417834" cy="3080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E170F-B140-B973-AC99-07F82F5ECC96}"/>
              </a:ext>
            </a:extLst>
          </p:cNvPr>
          <p:cNvSpPr txBox="1"/>
          <p:nvPr/>
        </p:nvSpPr>
        <p:spPr>
          <a:xfrm>
            <a:off x="10645540" y="46440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IRS</a:t>
            </a:r>
          </a:p>
          <a:p>
            <a:r>
              <a:rPr lang="en-GB" noProof="0" dirty="0"/>
              <a:t>illuminated</a:t>
            </a:r>
          </a:p>
          <a:p>
            <a:r>
              <a:rPr lang="en-GB" noProof="0" dirty="0"/>
              <a:t>area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0DEA-283E-8E80-AE2C-F9823F2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D70F32F6-D2CF-8CC7-55FB-26D02272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1203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EEBC3-1A4F-8C2E-2176-E119A822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4" y="1481796"/>
            <a:ext cx="3798961" cy="261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A2A29-F6EB-8063-3CC6-A374667D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09" y="-15801"/>
            <a:ext cx="3689280" cy="2806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/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1800" b="1" i="0" u="none" strike="noStrike" baseline="0" noProof="0" dirty="0">
                    <a:latin typeface="NimbusRomNo9L-Medi"/>
                  </a:rPr>
                  <a:t>Step 1.</a:t>
                </a:r>
                <a:r>
                  <a:rPr lang="en-GB" sz="1800" b="0" i="0" u="none" strike="noStrike" baseline="0" noProof="0" dirty="0">
                    <a:latin typeface="NimbusRomNo9L-Medi"/>
                  </a:rPr>
                  <a:t> </a:t>
                </a:r>
              </a:p>
              <a:p>
                <a:pPr algn="r"/>
                <a:r>
                  <a:rPr lang="en-GB" sz="1800" b="0" i="0" u="none" strike="noStrike" baseline="0" noProof="0" dirty="0">
                    <a:latin typeface="NimbusRomNo9L-Medi"/>
                  </a:rPr>
                  <a:t>Evaluate the radius for the illuminated area  </a:t>
                </a:r>
                <a14:m>
                  <m:oMath xmlns:m="http://schemas.openxmlformats.org/officeDocument/2006/math"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u="none" strike="noStrike" baseline="0" noProof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</a:rPr>
                      <m:t> = 0.3</m:t>
                    </m:r>
                  </m:oMath>
                </a14:m>
                <a:r>
                  <a:rPr lang="en-GB" sz="1800" b="0" i="0" u="none" strike="noStrike" baseline="0" noProof="0" dirty="0">
                    <a:latin typeface="CMR10"/>
                  </a:rPr>
                  <a:t>m</a:t>
                </a:r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blipFill>
                <a:blip r:embed="rId4"/>
                <a:stretch>
                  <a:fillRect t="-3061" r="-4126" b="-7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6CF75B-BAF4-2ADD-1D1D-D677B6344D70}"/>
              </a:ext>
            </a:extLst>
          </p:cNvPr>
          <p:cNvSpPr txBox="1"/>
          <p:nvPr/>
        </p:nvSpPr>
        <p:spPr>
          <a:xfrm>
            <a:off x="7938495" y="2967334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 noProof="0" dirty="0">
                <a:latin typeface="NimbusRomNo9L-Medi"/>
              </a:rPr>
              <a:t>Step 2.</a:t>
            </a:r>
            <a:r>
              <a:rPr lang="en-GB" sz="1800" b="0" i="0" u="none" strike="noStrike" baseline="0" noProof="0" dirty="0">
                <a:latin typeface="NimbusRomNo9L-Medi"/>
              </a:rPr>
              <a:t> </a:t>
            </a:r>
          </a:p>
          <a:p>
            <a:r>
              <a:rPr lang="en-GB" sz="1800" b="0" i="0" u="none" strike="noStrike" baseline="0" noProof="0" dirty="0">
                <a:latin typeface="NimbusRomNo9L-Medi"/>
              </a:rPr>
              <a:t>Evaluate the proportion of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746F4-74FF-6C05-16A7-85F33E55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893" y="2120588"/>
            <a:ext cx="3347099" cy="261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4D9DB-6411-1469-BE8E-D2A2B9D12C81}"/>
              </a:ext>
            </a:extLst>
          </p:cNvPr>
          <p:cNvSpPr txBox="1"/>
          <p:nvPr/>
        </p:nvSpPr>
        <p:spPr>
          <a:xfrm>
            <a:off x="5574959" y="5263362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noProof="0" dirty="0">
                <a:latin typeface="NimbusRomNo9L-Medi"/>
              </a:rPr>
              <a:t>S</a:t>
            </a:r>
            <a:r>
              <a:rPr lang="en-GB" sz="1800" b="1" i="0" u="none" strike="noStrike" baseline="0" noProof="0" dirty="0">
                <a:latin typeface="NimbusRomNo9L-Medi"/>
              </a:rPr>
              <a:t>tep 3.</a:t>
            </a:r>
          </a:p>
          <a:p>
            <a:pPr algn="r"/>
            <a:r>
              <a:rPr lang="en-GB" sz="1800" b="0" i="0" u="none" strike="noStrike" baseline="0" noProof="0" dirty="0">
                <a:latin typeface="NimbusRomNo9L-Medi"/>
              </a:rPr>
              <a:t>Evaluate the average </a:t>
            </a:r>
            <a:r>
              <a:rPr lang="en-GB" sz="1800" b="0" i="0" u="none" strike="noStrike" baseline="0" noProof="0" dirty="0" err="1">
                <a:latin typeface="NimbusRomNo9L-Medi"/>
              </a:rPr>
              <a:t>PAoI</a:t>
            </a:r>
            <a:endParaRPr lang="en-GB" sz="1800" b="0" i="0" u="none" strike="noStrike" baseline="0" noProof="0" dirty="0">
              <a:latin typeface="NimbusRomNo9L-Med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13474-E63D-36E7-525C-4875360E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87" y="4067791"/>
            <a:ext cx="3661433" cy="28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FD083-97BD-B662-0A2E-25015D16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0DCDA30D-23A1-FAD3-B9BA-7A24D108B391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0D1A2E05-FADB-6A1D-50B5-C26EACEB1822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278F4D48-B78A-D238-047D-BD6FE845B99F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8BDA02E-1D4A-ED5E-8611-C6B4D91684A4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7A27AFC2-DD07-6553-12EF-5FD2BD0794F4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DD8DB2B1-99A0-56F8-28A3-5E366E47FB91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5D7F569A-E23E-CABB-D62F-21CCB179D7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5868994C-4593-552D-DCC7-F636740BB5FA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CF04207F-35BD-F02F-7000-AB0C6139364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0727932E-2E13-B306-EED3-240F21D9352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FAD7877D-D842-47D5-F592-F71031D27230}"/>
              </a:ext>
            </a:extLst>
          </p:cNvPr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A9D75-97F0-E72A-EA87-559334CCE3F4}"/>
              </a:ext>
            </a:extLst>
          </p:cNvPr>
          <p:cNvSpPr txBox="1"/>
          <p:nvPr/>
        </p:nvSpPr>
        <p:spPr>
          <a:xfrm>
            <a:off x="7893351" y="55753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07 Feb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8D0A-FB39-5CFD-BF37-82A0B8AF0CB6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0936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5F6F-5FEF-4A4A-B07A-01B8B70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456F821-B7D1-A4C0-3767-3D3374736588}"/>
              </a:ext>
            </a:extLst>
          </p:cNvPr>
          <p:cNvGrpSpPr/>
          <p:nvPr/>
        </p:nvGrpSpPr>
        <p:grpSpPr>
          <a:xfrm>
            <a:off x="579574" y="1007308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BFD74F-6D67-E6B4-0685-062C741BEEA5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70B29E-0C70-492F-EAC8-4DA651C1DC7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B1A59F5-51FF-0E4B-CE7D-2F199DEB4E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802E29-4230-8299-7D9B-5AE1A894819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1813D6-36E9-6EF3-A363-2F27B88E05D8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D89DE9-BA02-C16F-7FC5-C9952263D4C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E00E300-0B7B-F452-26E1-251356501D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05043C3-E817-3E6E-B2D1-257170E919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72F525D-63C3-D308-3534-832E1376D4EC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BEB0C14-E904-FCD7-F8F9-712662771A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B052B0-9621-4628-F6B7-AAC6D92548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A1F181E-A847-6DC0-C8BC-7AEAF45CCBA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0B5EC93-B1B2-A88B-3407-73886C58B7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23A25C2-0568-D442-F525-226201B5115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D133B6D-F32B-9EF9-D315-79D8E570B7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81595F-6420-7536-B185-ABE3E3B4995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D776CF1-5661-6DA3-4BA9-B269AEAD7712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CA4F52-E354-AC55-93B2-9136F7C6900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0D09B1D-B307-C25C-8D08-B0A0F1FFA62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79D8F0-3A63-318C-DAF5-DF30651AF7F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AF65467-6BD9-E4E9-2B15-253B75471549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4EFA0D-3720-4D5A-A677-AD312E0547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D6F50A2-8250-5275-92F3-E73AAC7541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28F756-A4B2-34C4-F937-C53E6CB6B4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BCF6F0-FE6B-8A68-6947-34E9495FC9AB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3C7427B-F0E6-04B2-1A32-5EE240BA12A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865378-4786-7C5A-0F38-FD2A6CB8A2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917B258-346E-BE9C-6D13-BBCAD79BA1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4BE35C-3145-3BF7-EAD3-24807937268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811380B-7EFA-96F8-5E03-6C53E7C72F8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5466280-FE7B-AA1F-7B96-A872DC53FB4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82F0463-E1DE-BBE7-A51E-45D86A163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DA9958C-E7B0-778D-A9AB-7C764FA7F83D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627DA8C-BAF5-774D-7EFB-EDD3C82A478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87E497-913D-EF1A-6665-1969A194E60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C8A45D-D6EA-43F8-A707-382A8F6850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01BC65C-A839-9E38-2CCF-480ADF0FBBF5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B055D22-8F65-7A9F-6438-D65294E318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D154CFC-82ED-DAC4-578B-D0DEDC60E5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1D3FD5-D114-2B70-00B6-F2FADD7BD8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3E52B75-984A-C988-4F08-E38F4C899A6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F2B1140-F708-179F-8252-1ED2098779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9E8C442-8EA3-D77D-A466-D8544E67CE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B99B9FE-54AE-59EB-02FC-EFF6BE53BBD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768577-265B-5C73-B3FA-47D00A242774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C896A0-4A4B-F09A-E6CE-5E74D73675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3D56894-6243-A22F-7FD4-66E61E5D8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D6E67A3-745C-BB99-8AB4-C7C3854F90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785AFF6-82BC-E334-8FD3-A91AC10AE8F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D02B34-A3E9-068A-6511-56C20C53AE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EE104C-05B8-ACA9-4EA5-7D9A29BA23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CD3C3B-7A59-E147-7854-D0C7871227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507BA98-2BE0-B351-1AC4-7C42994FF59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507B15C-1C82-F2A5-7F14-61C79E3852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BE1ED76-7D57-548E-31A6-02928CBA7B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FF857CA-B915-8764-BC12-4A14C4966B6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096FDA-8D07-1584-EF25-5A1824E9E6D5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B53A57F-B5AA-FD72-6821-71CB91C90E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A79D9A-FEAD-416A-5E48-C910FCE613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164516B-BBCC-9F71-F251-CF42F569CAA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428A21D-485E-1460-4B6C-323E280C3BC6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178EC5F-2A22-271F-0C7A-EDEC0089FA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7C35793-2B7C-9B91-F0C7-4E365B137D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4408C2A-630F-558B-A9B1-661A3A696FD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D0F1A2B-890D-50C3-DAF3-52D66628DF09}"/>
              </a:ext>
            </a:extLst>
          </p:cNvPr>
          <p:cNvSpPr/>
          <p:nvPr/>
        </p:nvSpPr>
        <p:spPr>
          <a:xfrm flipH="1" flipV="1">
            <a:off x="6508708" y="5202301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8D0A54-2E8F-594E-E7E6-C2586D878887}"/>
              </a:ext>
            </a:extLst>
          </p:cNvPr>
          <p:cNvSpPr/>
          <p:nvPr/>
        </p:nvSpPr>
        <p:spPr>
          <a:xfrm>
            <a:off x="504524" y="6111604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A3219F6-2A1C-0D00-D603-F50B5A601525}"/>
              </a:ext>
            </a:extLst>
          </p:cNvPr>
          <p:cNvSpPr/>
          <p:nvPr/>
        </p:nvSpPr>
        <p:spPr>
          <a:xfrm>
            <a:off x="655348" y="525373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A60C36EC-6BF3-1B9E-57DA-418F043CA05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739425" y="567935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88E3445-AF71-3149-83B4-D3C309424E0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5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B96F6-4315-23B9-2F82-B102FB051D73}"/>
              </a:ext>
            </a:extLst>
          </p:cNvPr>
          <p:cNvSpPr txBox="1"/>
          <p:nvPr/>
        </p:nvSpPr>
        <p:spPr>
          <a:xfrm>
            <a:off x="1820548" y="56161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0D4A8E4-21A7-E08E-EA0D-F3CA22D3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08" y="559403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A4A04-DAE8-4AB8-D51C-0DFFCDFF224E}"/>
              </a:ext>
            </a:extLst>
          </p:cNvPr>
          <p:cNvSpPr txBox="1"/>
          <p:nvPr/>
        </p:nvSpPr>
        <p:spPr>
          <a:xfrm>
            <a:off x="5455204" y="882343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F405E-47AE-38C1-45A5-E0A025269114}"/>
              </a:ext>
            </a:extLst>
          </p:cNvPr>
          <p:cNvSpPr/>
          <p:nvPr/>
        </p:nvSpPr>
        <p:spPr>
          <a:xfrm>
            <a:off x="5233718" y="782275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A88A-95A1-4B99-F86D-C551B9C47A49}"/>
              </a:ext>
            </a:extLst>
          </p:cNvPr>
          <p:cNvSpPr txBox="1"/>
          <p:nvPr/>
        </p:nvSpPr>
        <p:spPr>
          <a:xfrm>
            <a:off x="5024359" y="340694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5E5910A-11F5-2BB8-9B45-F30D9883C809}"/>
              </a:ext>
            </a:extLst>
          </p:cNvPr>
          <p:cNvSpPr/>
          <p:nvPr/>
        </p:nvSpPr>
        <p:spPr>
          <a:xfrm>
            <a:off x="6568962" y="4735929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/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blipFill>
                <a:blip r:embed="rId5"/>
                <a:stretch>
                  <a:fillRect l="-2486" t="-8197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/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blipFill>
                <a:blip r:embed="rId6"/>
                <a:stretch>
                  <a:fillRect l="-1471" t="-3175" b="-269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C65F72-8D40-94E0-05B3-517B3347828F}"/>
              </a:ext>
            </a:extLst>
          </p:cNvPr>
          <p:cNvSpPr txBox="1"/>
          <p:nvPr/>
        </p:nvSpPr>
        <p:spPr>
          <a:xfrm>
            <a:off x="6264414" y="58024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1-bit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F505E0-57A6-BF7B-86D3-A071700A2FA1}"/>
              </a:ext>
            </a:extLst>
          </p:cNvPr>
          <p:cNvCxnSpPr>
            <a:cxnSpLocks/>
          </p:cNvCxnSpPr>
          <p:nvPr/>
        </p:nvCxnSpPr>
        <p:spPr>
          <a:xfrm>
            <a:off x="9560631" y="4510293"/>
            <a:ext cx="0" cy="1355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9986A-2FDC-C520-6708-C91554D63E7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6571364" y="4492922"/>
            <a:ext cx="9804" cy="13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/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noProof="0" dirty="0"/>
                  <a:t>-bits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blipFill>
                <a:blip r:embed="rId7"/>
                <a:stretch>
                  <a:fillRect r="-4478" b="-60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5C8B-5B3F-013F-7E52-6F344BF09719}"/>
              </a:ext>
            </a:extLst>
          </p:cNvPr>
          <p:cNvCxnSpPr>
            <a:cxnSpLocks/>
          </p:cNvCxnSpPr>
          <p:nvPr/>
        </p:nvCxnSpPr>
        <p:spPr>
          <a:xfrm>
            <a:off x="5047469" y="5152833"/>
            <a:ext cx="70417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64A58A-04C9-9381-CBFB-6381DA3FAD37}"/>
              </a:ext>
            </a:extLst>
          </p:cNvPr>
          <p:cNvSpPr txBox="1"/>
          <p:nvPr/>
        </p:nvSpPr>
        <p:spPr>
          <a:xfrm>
            <a:off x="5227861" y="46889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Magnitude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21802-C8B1-A4AE-4A09-466A7DA5D2FC}"/>
              </a:ext>
            </a:extLst>
          </p:cNvPr>
          <p:cNvSpPr txBox="1"/>
          <p:nvPr/>
        </p:nvSpPr>
        <p:spPr>
          <a:xfrm>
            <a:off x="5482060" y="5337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Bits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0093E2-AA83-38BA-F280-7023A44EAE5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294141" y="1338556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/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507CDD-D1DC-65F1-2B43-6FBB0277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3671"/>
              </p:ext>
            </p:extLst>
          </p:nvPr>
        </p:nvGraphicFramePr>
        <p:xfrm>
          <a:off x="2090629" y="13811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16F920B-9E1A-57E2-8919-8B9CE3502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76652"/>
              </p:ext>
            </p:extLst>
          </p:nvPr>
        </p:nvGraphicFramePr>
        <p:xfrm>
          <a:off x="2357329" y="16707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/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/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50EC4AA-95A0-A3CA-ED39-F7951A665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26478"/>
              </p:ext>
            </p:extLst>
          </p:nvPr>
        </p:nvGraphicFramePr>
        <p:xfrm>
          <a:off x="2951210" y="22669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DC0F24E1-3AF0-9D76-649C-81A94E68A463}"/>
              </a:ext>
            </a:extLst>
          </p:cNvPr>
          <p:cNvSpPr/>
          <p:nvPr/>
        </p:nvSpPr>
        <p:spPr>
          <a:xfrm>
            <a:off x="4036775" y="1701810"/>
            <a:ext cx="153858" cy="1437053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73BFA16-8A75-CCFC-FA19-DEAB5332C211}"/>
              </a:ext>
            </a:extLst>
          </p:cNvPr>
          <p:cNvSpPr/>
          <p:nvPr/>
        </p:nvSpPr>
        <p:spPr>
          <a:xfrm rot="5400000">
            <a:off x="2967322" y="2792759"/>
            <a:ext cx="165258" cy="1385244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/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9D4980-2E0B-BD46-E604-BCCC48D34B47}"/>
              </a:ext>
            </a:extLst>
          </p:cNvPr>
          <p:cNvCxnSpPr>
            <a:cxnSpLocks/>
          </p:cNvCxnSpPr>
          <p:nvPr/>
        </p:nvCxnSpPr>
        <p:spPr>
          <a:xfrm>
            <a:off x="3640971" y="1357875"/>
            <a:ext cx="428172" cy="469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/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/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F0FA5E0-6F81-C23C-253B-340636C0A000}"/>
              </a:ext>
            </a:extLst>
          </p:cNvPr>
          <p:cNvSpPr/>
          <p:nvPr/>
        </p:nvSpPr>
        <p:spPr>
          <a:xfrm rot="5400000">
            <a:off x="1205141" y="1816145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EC69DAF1-B57F-406E-4102-F497D0201E8F}"/>
              </a:ext>
            </a:extLst>
          </p:cNvPr>
          <p:cNvSpPr/>
          <p:nvPr/>
        </p:nvSpPr>
        <p:spPr>
          <a:xfrm flipH="1">
            <a:off x="346550" y="1006184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756AECF-15B5-1A04-DEC2-188BB004FCC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5F1D09-2912-CF60-F605-605FEE936CD0}"/>
              </a:ext>
            </a:extLst>
          </p:cNvPr>
          <p:cNvCxnSpPr>
            <a:cxnSpLocks/>
          </p:cNvCxnSpPr>
          <p:nvPr/>
        </p:nvCxnSpPr>
        <p:spPr>
          <a:xfrm>
            <a:off x="0" y="4990563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/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1A841D02-476A-8C9D-D34E-E70D9A7CF961}"/>
              </a:ext>
            </a:extLst>
          </p:cNvPr>
          <p:cNvSpPr/>
          <p:nvPr/>
        </p:nvSpPr>
        <p:spPr>
          <a:xfrm>
            <a:off x="18767" y="4529593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/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5679FC9-5D5D-6B2E-4CC9-8006B2518588}"/>
              </a:ext>
            </a:extLst>
          </p:cNvPr>
          <p:cNvSpPr/>
          <p:nvPr/>
        </p:nvSpPr>
        <p:spPr>
          <a:xfrm>
            <a:off x="825480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/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C858890-1D4F-BB04-7728-5816841445DC}"/>
              </a:ext>
            </a:extLst>
          </p:cNvPr>
          <p:cNvSpPr/>
          <p:nvPr/>
        </p:nvSpPr>
        <p:spPr>
          <a:xfrm>
            <a:off x="1590834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/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/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42DAD21-FB47-1A95-6AD6-C475BD6E4D21}"/>
              </a:ext>
            </a:extLst>
          </p:cNvPr>
          <p:cNvSpPr/>
          <p:nvPr/>
        </p:nvSpPr>
        <p:spPr>
          <a:xfrm>
            <a:off x="3100094" y="4507585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/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blipFill>
                <a:blip r:embed="rId19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D5F3114-AF75-71D2-6F20-2F800D5378F0}"/>
              </a:ext>
            </a:extLst>
          </p:cNvPr>
          <p:cNvCxnSpPr>
            <a:cxnSpLocks/>
          </p:cNvCxnSpPr>
          <p:nvPr/>
        </p:nvCxnSpPr>
        <p:spPr>
          <a:xfrm>
            <a:off x="18767" y="4284301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/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9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4" grpId="0"/>
      <p:bldP spid="10" grpId="0"/>
      <p:bldP spid="13" grpId="0"/>
      <p:bldP spid="17" grpId="0"/>
      <p:bldP spid="20" grpId="0"/>
      <p:bldP spid="21" grpId="0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6" name="Grafik 28"/>
          <p:cNvPicPr/>
          <p:nvPr/>
        </p:nvPicPr>
        <p:blipFill>
          <a:blip r:embed="rId2"/>
          <a:stretch/>
        </p:blipFill>
        <p:spPr>
          <a:xfrm>
            <a:off x="7016400" y="180828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48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49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50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51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52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53" name="Picture 25"/>
          <p:cNvPicPr/>
          <p:nvPr/>
        </p:nvPicPr>
        <p:blipFill>
          <a:blip r:embed="rId5"/>
          <a:stretch/>
        </p:blipFill>
        <p:spPr>
          <a:xfrm>
            <a:off x="246240" y="525240"/>
            <a:ext cx="4151880" cy="2207160"/>
          </a:xfrm>
          <a:prstGeom prst="rect">
            <a:avLst/>
          </a:prstGeom>
          <a:ln w="0">
            <a:noFill/>
          </a:ln>
        </p:spPr>
      </p:pic>
      <p:sp>
        <p:nvSpPr>
          <p:cNvPr id="354" name="TextBox 10"/>
          <p:cNvSpPr/>
          <p:nvPr/>
        </p:nvSpPr>
        <p:spPr>
          <a:xfrm>
            <a:off x="6580440" y="35755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5" name="TextBox 11"/>
          <p:cNvSpPr/>
          <p:nvPr/>
        </p:nvSpPr>
        <p:spPr>
          <a:xfrm>
            <a:off x="5337720" y="46008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6" name="TextBox 12"/>
          <p:cNvSpPr/>
          <p:nvPr/>
        </p:nvSpPr>
        <p:spPr>
          <a:xfrm>
            <a:off x="4810320" y="57038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57" name="Picture 3"/>
          <p:cNvPicPr/>
          <p:nvPr/>
        </p:nvPicPr>
        <p:blipFill>
          <a:blip r:embed="rId6"/>
          <a:stretch/>
        </p:blipFill>
        <p:spPr>
          <a:xfrm>
            <a:off x="137160" y="3575520"/>
            <a:ext cx="4744080" cy="33804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6"/>
          <p:cNvPicPr/>
          <p:nvPr/>
        </p:nvPicPr>
        <p:blipFill>
          <a:blip r:embed="rId7"/>
          <a:stretch/>
        </p:blipFill>
        <p:spPr>
          <a:xfrm>
            <a:off x="4940640" y="3551040"/>
            <a:ext cx="1723320" cy="381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3"/>
          <p:cNvPicPr/>
          <p:nvPr/>
        </p:nvPicPr>
        <p:blipFill>
          <a:blip r:embed="rId8"/>
          <a:stretch/>
        </p:blipFill>
        <p:spPr>
          <a:xfrm>
            <a:off x="600840" y="4058280"/>
            <a:ext cx="1334520" cy="32184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5"/>
          <p:cNvPicPr/>
          <p:nvPr/>
        </p:nvPicPr>
        <p:blipFill>
          <a:blip r:embed="rId9"/>
          <a:stretch/>
        </p:blipFill>
        <p:spPr>
          <a:xfrm>
            <a:off x="137160" y="4612680"/>
            <a:ext cx="5067720" cy="349920"/>
          </a:xfrm>
          <a:prstGeom prst="rect">
            <a:avLst/>
          </a:prstGeom>
          <a:ln w="0">
            <a:noFill/>
          </a:ln>
        </p:spPr>
      </p:pic>
      <p:sp>
        <p:nvSpPr>
          <p:cNvPr id="361" name="Straight Connector 17"/>
          <p:cNvSpPr/>
          <p:nvPr/>
        </p:nvSpPr>
        <p:spPr>
          <a:xfrm>
            <a:off x="370440" y="44625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62" name="Straight Connector 18"/>
          <p:cNvSpPr/>
          <p:nvPr/>
        </p:nvSpPr>
        <p:spPr>
          <a:xfrm>
            <a:off x="370440" y="56613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3" name="Picture 20"/>
          <p:cNvPicPr/>
          <p:nvPr/>
        </p:nvPicPr>
        <p:blipFill>
          <a:blip r:embed="rId10"/>
          <a:stretch/>
        </p:blipFill>
        <p:spPr>
          <a:xfrm>
            <a:off x="600840" y="5016240"/>
            <a:ext cx="2471400" cy="5421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22"/>
          <p:cNvPicPr/>
          <p:nvPr/>
        </p:nvPicPr>
        <p:blipFill>
          <a:blip r:embed="rId11"/>
          <a:stretch/>
        </p:blipFill>
        <p:spPr>
          <a:xfrm>
            <a:off x="194400" y="5722920"/>
            <a:ext cx="4195800" cy="385200"/>
          </a:xfrm>
          <a:prstGeom prst="rect">
            <a:avLst/>
          </a:prstGeom>
          <a:ln w="0">
            <a:noFill/>
          </a:ln>
        </p:spPr>
      </p:pic>
      <p:sp>
        <p:nvSpPr>
          <p:cNvPr id="365" name="TextBox 23"/>
          <p:cNvSpPr/>
          <p:nvPr/>
        </p:nvSpPr>
        <p:spPr>
          <a:xfrm>
            <a:off x="2810520" y="28573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66" name="Picture 24"/>
          <p:cNvPicPr/>
          <p:nvPr/>
        </p:nvPicPr>
        <p:blipFill>
          <a:blip r:embed="rId12"/>
          <a:srcRect t="8531"/>
          <a:stretch/>
        </p:blipFill>
        <p:spPr>
          <a:xfrm>
            <a:off x="370440" y="28771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67" name="Straight Connector 26"/>
          <p:cNvSpPr/>
          <p:nvPr/>
        </p:nvSpPr>
        <p:spPr>
          <a:xfrm>
            <a:off x="304200" y="328932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8" name="Picture 33"/>
          <p:cNvPicPr/>
          <p:nvPr/>
        </p:nvPicPr>
        <p:blipFill>
          <a:blip r:embed="rId13"/>
          <a:stretch/>
        </p:blipFill>
        <p:spPr>
          <a:xfrm>
            <a:off x="194400" y="6129720"/>
            <a:ext cx="4439160" cy="705600"/>
          </a:xfrm>
          <a:prstGeom prst="rect">
            <a:avLst/>
          </a:prstGeom>
          <a:ln w="0">
            <a:noFill/>
          </a:ln>
        </p:spPr>
      </p:pic>
      <p:sp>
        <p:nvSpPr>
          <p:cNvPr id="369" name="TextBox 34"/>
          <p:cNvSpPr/>
          <p:nvPr/>
        </p:nvSpPr>
        <p:spPr>
          <a:xfrm>
            <a:off x="4815000" y="62269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(5)</a:t>
            </a:r>
            <a:endParaRPr lang="en-GB" sz="16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305040" cy="761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TextBox 55"/>
          <p:cNvSpPr/>
          <p:nvPr/>
        </p:nvSpPr>
        <p:spPr>
          <a:xfrm>
            <a:off x="3500640" y="122292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3" name="TextBox 56"/>
          <p:cNvSpPr/>
          <p:nvPr/>
        </p:nvSpPr>
        <p:spPr>
          <a:xfrm>
            <a:off x="3102840" y="21128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4" name="TextBox 57"/>
          <p:cNvSpPr/>
          <p:nvPr/>
        </p:nvSpPr>
        <p:spPr>
          <a:xfrm>
            <a:off x="3286080" y="305244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5" name="Straight Arrow Connector 59"/>
          <p:cNvSpPr/>
          <p:nvPr/>
        </p:nvSpPr>
        <p:spPr>
          <a:xfrm flipH="1">
            <a:off x="5235120" y="159228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6" name="Straight Arrow Connector 61"/>
          <p:cNvSpPr/>
          <p:nvPr/>
        </p:nvSpPr>
        <p:spPr>
          <a:xfrm>
            <a:off x="5235840" y="248220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38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39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1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15" name="Table 5"/>
          <p:cNvGraphicFramePr/>
          <p:nvPr>
            <p:extLst>
              <p:ext uri="{D42A27DB-BD31-4B8C-83A1-F6EECF244321}">
                <p14:modId xmlns:p14="http://schemas.microsoft.com/office/powerpoint/2010/main" val="72390123"/>
              </p:ext>
            </p:extLst>
          </p:nvPr>
        </p:nvGraphicFramePr>
        <p:xfrm>
          <a:off x="7940520" y="391320"/>
          <a:ext cx="4297320" cy="360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6" name="Rectangle: Rounded Corners 6"/>
          <p:cNvSpPr/>
          <p:nvPr/>
        </p:nvSpPr>
        <p:spPr>
          <a:xfrm>
            <a:off x="7940520" y="0"/>
            <a:ext cx="418032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17" name="Picture 8"/>
          <p:cNvPicPr/>
          <p:nvPr/>
        </p:nvPicPr>
        <p:blipFill>
          <a:blip r:embed="rId8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7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" name="TextBox 10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158440" cy="58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Box 55"/>
          <p:cNvSpPr/>
          <p:nvPr/>
        </p:nvSpPr>
        <p:spPr>
          <a:xfrm>
            <a:off x="3131280" y="71568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3" name="TextBox 56"/>
          <p:cNvSpPr/>
          <p:nvPr/>
        </p:nvSpPr>
        <p:spPr>
          <a:xfrm>
            <a:off x="2733480" y="160560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4" name="TextBox 57"/>
          <p:cNvSpPr/>
          <p:nvPr/>
        </p:nvSpPr>
        <p:spPr>
          <a:xfrm>
            <a:off x="2916720" y="254520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5" name="Straight Arrow Connector 59"/>
          <p:cNvSpPr/>
          <p:nvPr/>
        </p:nvSpPr>
        <p:spPr>
          <a:xfrm flipH="1">
            <a:off x="4865400" y="108504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6" name="Straight Arrow Connector 61"/>
          <p:cNvSpPr/>
          <p:nvPr/>
        </p:nvSpPr>
        <p:spPr>
          <a:xfrm>
            <a:off x="4866120" y="197496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43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4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6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65" name="Table 5"/>
          <p:cNvGraphicFramePr/>
          <p:nvPr>
            <p:extLst>
              <p:ext uri="{D42A27DB-BD31-4B8C-83A1-F6EECF244321}">
                <p14:modId xmlns:p14="http://schemas.microsoft.com/office/powerpoint/2010/main" val="2581284858"/>
              </p:ext>
            </p:extLst>
          </p:nvPr>
        </p:nvGraphicFramePr>
        <p:xfrm>
          <a:off x="7940520" y="39132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6" name="Rectangle: Rounded Corners 6"/>
          <p:cNvSpPr/>
          <p:nvPr/>
        </p:nvSpPr>
        <p:spPr>
          <a:xfrm>
            <a:off x="7940520" y="0"/>
            <a:ext cx="4180320" cy="254844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7"/>
              <p:cNvSpPr txBox="1"/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6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8" name="TextBox 10"/>
          <p:cNvSpPr/>
          <p:nvPr/>
        </p:nvSpPr>
        <p:spPr>
          <a:xfrm>
            <a:off x="6681240" y="641448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1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2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3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4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2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5" name="Graphic 25" descr="Walk with solid fill"/>
          <p:cNvPicPr/>
          <p:nvPr/>
        </p:nvPicPr>
        <p:blipFill>
          <a:blip r:embed="rId3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6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8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9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80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1"/>
              <p:cNvSpPr txBox="1"/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1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Box 6"/>
              <p:cNvSpPr txBox="1"/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Straight Arrow Connector 7"/>
          <p:cNvSpPr/>
          <p:nvPr/>
        </p:nvSpPr>
        <p:spPr>
          <a:xfrm flipH="1" flipV="1">
            <a:off x="8184960" y="1014480"/>
            <a:ext cx="25988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17"/>
              <p:cNvSpPr txBox="1"/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Straight Arrow Connector 20"/>
          <p:cNvSpPr/>
          <p:nvPr/>
        </p:nvSpPr>
        <p:spPr>
          <a:xfrm flipH="1">
            <a:off x="7908120" y="1014480"/>
            <a:ext cx="288720" cy="126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29"/>
              <p:cNvSpPr txBox="1"/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6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7" name="Table 5"/>
          <p:cNvGraphicFramePr/>
          <p:nvPr>
            <p:extLst>
              <p:ext uri="{D42A27DB-BD31-4B8C-83A1-F6EECF244321}">
                <p14:modId xmlns:p14="http://schemas.microsoft.com/office/powerpoint/2010/main" val="1219606282"/>
              </p:ext>
            </p:extLst>
          </p:nvPr>
        </p:nvGraphicFramePr>
        <p:xfrm>
          <a:off x="100800" y="342900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8" name="Picture 79"/>
          <p:cNvPicPr/>
          <p:nvPr/>
        </p:nvPicPr>
        <p:blipFill>
          <a:blip r:embed="rId11"/>
          <a:stretch/>
        </p:blipFill>
        <p:spPr>
          <a:xfrm>
            <a:off x="116640" y="90720"/>
            <a:ext cx="4678560" cy="290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10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518040" y="1944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490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92" name="Straight Arrow Connector 9"/>
          <p:cNvSpPr/>
          <p:nvPr/>
        </p:nvSpPr>
        <p:spPr>
          <a:xfrm flipV="1">
            <a:off x="1158480" y="1153800"/>
            <a:ext cx="56844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93" name="Graphic 11" descr="Cell Tower with solid fill"/>
          <p:cNvPicPr/>
          <p:nvPr/>
        </p:nvPicPr>
        <p:blipFill>
          <a:blip r:embed="rId3"/>
          <a:stretch/>
        </p:blipFill>
        <p:spPr>
          <a:xfrm>
            <a:off x="327240" y="13042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494" name="Straight Arrow Connector 16"/>
          <p:cNvSpPr/>
          <p:nvPr/>
        </p:nvSpPr>
        <p:spPr>
          <a:xfrm>
            <a:off x="1727640" y="1154520"/>
            <a:ext cx="7167240" cy="218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21"/>
              <p:cNvSpPr txBox="1"/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5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28"/>
              <p:cNvSpPr txBox="1"/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6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0"/>
              <p:cNvSpPr txBox="1"/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0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"/>
              <p:cNvSpPr txBox="1"/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  <a:blipFill>
                <a:blip r:embed="rId7"/>
                <a:stretch>
                  <a:fillRect r="-14607"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1"/>
              <p:cNvSpPr txBox="1"/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4" name="Graphic 25" descr="Walk with solid fill"/>
          <p:cNvPicPr/>
          <p:nvPr/>
        </p:nvPicPr>
        <p:blipFill>
          <a:blip r:embed="rId10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5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7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9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10" name="Picture 24"/>
          <p:cNvPicPr/>
          <p:nvPr/>
        </p:nvPicPr>
        <p:blipFill>
          <a:blip r:embed="rId14"/>
          <a:srcRect r="84765"/>
          <a:stretch/>
        </p:blipFill>
        <p:spPr>
          <a:xfrm>
            <a:off x="775080" y="4492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26"/>
          <p:cNvPicPr/>
          <p:nvPr/>
        </p:nvPicPr>
        <p:blipFill>
          <a:blip r:embed="rId14"/>
          <a:srcRect l="56691"/>
          <a:stretch/>
        </p:blipFill>
        <p:spPr>
          <a:xfrm>
            <a:off x="1650960" y="449820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33"/>
          <p:cNvPicPr/>
          <p:nvPr/>
        </p:nvPicPr>
        <p:blipFill>
          <a:blip r:embed="rId15"/>
          <a:stretch/>
        </p:blipFill>
        <p:spPr>
          <a:xfrm>
            <a:off x="3960" y="332892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2376000" y="25016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4" name="TextBox 54"/>
          <p:cNvSpPr/>
          <p:nvPr/>
        </p:nvSpPr>
        <p:spPr>
          <a:xfrm>
            <a:off x="4784400" y="3611880"/>
            <a:ext cx="539280" cy="39456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5" name="TextBox 55"/>
          <p:cNvSpPr/>
          <p:nvPr/>
        </p:nvSpPr>
        <p:spPr>
          <a:xfrm>
            <a:off x="4822200" y="477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6" name="TextBox 56"/>
          <p:cNvSpPr/>
          <p:nvPr/>
        </p:nvSpPr>
        <p:spPr>
          <a:xfrm>
            <a:off x="5526720" y="577872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17" name="Grafik 12"/>
          <p:cNvPicPr/>
          <p:nvPr/>
        </p:nvPicPr>
        <p:blipFill>
          <a:blip r:embed="rId16"/>
          <a:stretch/>
        </p:blipFill>
        <p:spPr>
          <a:xfrm>
            <a:off x="568080" y="5695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18" name="Grafik 14"/>
          <p:cNvPicPr/>
          <p:nvPr/>
        </p:nvPicPr>
        <p:blipFill>
          <a:blip r:embed="rId17"/>
          <a:stretch/>
        </p:blipFill>
        <p:spPr>
          <a:xfrm>
            <a:off x="700560" y="2256840"/>
            <a:ext cx="1281240" cy="915840"/>
          </a:xfrm>
          <a:prstGeom prst="rect">
            <a:avLst/>
          </a:prstGeom>
          <a:ln w="0">
            <a:noFill/>
          </a:ln>
        </p:spPr>
      </p:pic>
      <p:sp>
        <p:nvSpPr>
          <p:cNvPr id="519" name="Textfeld 5"/>
          <p:cNvSpPr/>
          <p:nvPr/>
        </p:nvSpPr>
        <p:spPr>
          <a:xfrm>
            <a:off x="6613200" y="508680"/>
            <a:ext cx="4372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18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  <a:ea typeface="Cambria Math"/>
              </a:rPr>
              <a:t>                                    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rafik 60"/>
          <p:cNvPicPr/>
          <p:nvPr/>
        </p:nvPicPr>
        <p:blipFill>
          <a:blip r:embed="rId2"/>
          <a:stretch/>
        </p:blipFill>
        <p:spPr>
          <a:xfrm>
            <a:off x="7193880" y="3340440"/>
            <a:ext cx="4647960" cy="3485880"/>
          </a:xfrm>
          <a:prstGeom prst="rect">
            <a:avLst/>
          </a:prstGeom>
          <a:ln w="0">
            <a:noFill/>
          </a:ln>
        </p:spPr>
      </p:pic>
      <p:pic>
        <p:nvPicPr>
          <p:cNvPr id="522" name="Grafik 34"/>
          <p:cNvPicPr/>
          <p:nvPr/>
        </p:nvPicPr>
        <p:blipFill>
          <a:blip r:embed="rId3"/>
          <a:stretch/>
        </p:blipFill>
        <p:spPr>
          <a:xfrm>
            <a:off x="7260480" y="31320"/>
            <a:ext cx="4514400" cy="338580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24"/>
          <p:cNvPicPr/>
          <p:nvPr/>
        </p:nvPicPr>
        <p:blipFill>
          <a:blip r:embed="rId4"/>
          <a:srcRect r="84765"/>
          <a:stretch/>
        </p:blipFill>
        <p:spPr>
          <a:xfrm>
            <a:off x="1008000" y="3106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6"/>
          <p:cNvPicPr/>
          <p:nvPr/>
        </p:nvPicPr>
        <p:blipFill>
          <a:blip r:embed="rId4"/>
          <a:srcRect l="56691"/>
          <a:stretch/>
        </p:blipFill>
        <p:spPr>
          <a:xfrm>
            <a:off x="1946160" y="309636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33"/>
          <p:cNvPicPr/>
          <p:nvPr/>
        </p:nvPicPr>
        <p:blipFill>
          <a:blip r:embed="rId5">
            <a:alphaModFix amt="35000"/>
          </a:blip>
          <a:stretch/>
        </p:blipFill>
        <p:spPr>
          <a:xfrm>
            <a:off x="283320" y="195300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26" name="TextBox 53"/>
          <p:cNvSpPr/>
          <p:nvPr/>
        </p:nvSpPr>
        <p:spPr>
          <a:xfrm>
            <a:off x="3644280" y="10414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7" name="TextBox 54"/>
          <p:cNvSpPr/>
          <p:nvPr/>
        </p:nvSpPr>
        <p:spPr>
          <a:xfrm>
            <a:off x="4684320" y="32842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8" name="TextBox 55"/>
          <p:cNvSpPr/>
          <p:nvPr/>
        </p:nvSpPr>
        <p:spPr>
          <a:xfrm>
            <a:off x="5027040" y="220680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9" name="TextBox 56"/>
          <p:cNvSpPr/>
          <p:nvPr/>
        </p:nvSpPr>
        <p:spPr>
          <a:xfrm>
            <a:off x="5542920" y="44276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30" name="Grafik 47"/>
          <p:cNvPicPr/>
          <p:nvPr/>
        </p:nvPicPr>
        <p:blipFill>
          <a:blip r:embed="rId6"/>
          <a:stretch/>
        </p:blipFill>
        <p:spPr>
          <a:xfrm>
            <a:off x="650160" y="428544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31" name="Grafik 48"/>
          <p:cNvPicPr/>
          <p:nvPr/>
        </p:nvPicPr>
        <p:blipFill>
          <a:blip r:embed="rId7"/>
          <a:stretch/>
        </p:blipFill>
        <p:spPr>
          <a:xfrm>
            <a:off x="1714320" y="87480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rafik 14"/>
          <p:cNvPicPr/>
          <p:nvPr/>
        </p:nvPicPr>
        <p:blipFill>
          <a:blip r:embed="rId2"/>
          <a:stretch/>
        </p:blipFill>
        <p:spPr>
          <a:xfrm>
            <a:off x="5866920" y="888840"/>
            <a:ext cx="6282000" cy="47113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24"/>
          <p:cNvPicPr/>
          <p:nvPr/>
        </p:nvPicPr>
        <p:blipFill>
          <a:blip r:embed="rId3">
            <a:alphaModFix amt="50000"/>
          </a:blip>
          <a:srcRect r="84765"/>
          <a:stretch/>
        </p:blipFill>
        <p:spPr>
          <a:xfrm>
            <a:off x="628560" y="310788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26"/>
          <p:cNvPicPr/>
          <p:nvPr/>
        </p:nvPicPr>
        <p:blipFill>
          <a:blip r:embed="rId3">
            <a:alphaModFix amt="50000"/>
          </a:blip>
          <a:srcRect l="56691"/>
          <a:stretch/>
        </p:blipFill>
        <p:spPr>
          <a:xfrm>
            <a:off x="1566360" y="310788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33"/>
          <p:cNvPicPr/>
          <p:nvPr/>
        </p:nvPicPr>
        <p:blipFill>
          <a:blip r:embed="rId4"/>
          <a:stretch/>
        </p:blipFill>
        <p:spPr>
          <a:xfrm>
            <a:off x="42840" y="180504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37" name="TextBox 53"/>
          <p:cNvSpPr/>
          <p:nvPr/>
        </p:nvSpPr>
        <p:spPr>
          <a:xfrm>
            <a:off x="2059560" y="108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8" name="TextBox 54"/>
          <p:cNvSpPr/>
          <p:nvPr/>
        </p:nvSpPr>
        <p:spPr>
          <a:xfrm>
            <a:off x="4304520" y="329616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9" name="TextBox 55"/>
          <p:cNvSpPr/>
          <p:nvPr/>
        </p:nvSpPr>
        <p:spPr>
          <a:xfrm>
            <a:off x="4786200" y="20588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40" name="TextBox 56"/>
          <p:cNvSpPr/>
          <p:nvPr/>
        </p:nvSpPr>
        <p:spPr>
          <a:xfrm>
            <a:off x="5261400" y="44690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41" name="Grafik 23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368640" y="4327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42" name="Grafik 25"/>
          <p:cNvPicPr/>
          <p:nvPr/>
        </p:nvPicPr>
        <p:blipFill>
          <a:blip r:embed="rId6"/>
          <a:stretch/>
        </p:blipFill>
        <p:spPr>
          <a:xfrm>
            <a:off x="501120" y="88884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rafik 14"/>
          <p:cNvPicPr/>
          <p:nvPr/>
        </p:nvPicPr>
        <p:blipFill>
          <a:blip r:embed="rId2"/>
          <a:stretch/>
        </p:blipFill>
        <p:spPr>
          <a:xfrm>
            <a:off x="7858440" y="26640"/>
            <a:ext cx="4333320" cy="32497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69"/>
              <p:cNvSpPr txBox="1"/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5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  <a:blipFill>
                <a:blip r:embed="rId3"/>
                <a:stretch>
                  <a:fillRect l="-86842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70"/>
              <p:cNvSpPr txBox="1"/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6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  <a:blipFill>
                <a:blip r:embed="rId4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71"/>
              <p:cNvSpPr txBox="1"/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7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  <a:blipFill>
                <a:blip r:embed="rId5"/>
                <a:stretch>
                  <a:fillRect l="-77143" b="-68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72"/>
              <p:cNvSpPr txBox="1"/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8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  <a:blipFill>
                <a:blip r:embed="rId6"/>
                <a:stretch>
                  <a:fillRect l="-89189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9" name="Group 73"/>
          <p:cNvGrpSpPr/>
          <p:nvPr/>
        </p:nvGrpSpPr>
        <p:grpSpPr>
          <a:xfrm>
            <a:off x="1366920" y="1189800"/>
            <a:ext cx="419400" cy="4796640"/>
            <a:chOff x="1366920" y="1189800"/>
            <a:chExt cx="419400" cy="4796640"/>
          </a:xfrm>
        </p:grpSpPr>
        <p:sp>
          <p:nvSpPr>
            <p:cNvPr id="550" name="Rectangle 74"/>
            <p:cNvSpPr/>
            <p:nvPr/>
          </p:nvSpPr>
          <p:spPr>
            <a:xfrm rot="5400000">
              <a:off x="1390680" y="11678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1" name="Rectangle 75"/>
            <p:cNvSpPr/>
            <p:nvPr/>
          </p:nvSpPr>
          <p:spPr>
            <a:xfrm rot="5400000">
              <a:off x="1365480" y="15706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2" name="Rectangle 76"/>
            <p:cNvSpPr/>
            <p:nvPr/>
          </p:nvSpPr>
          <p:spPr>
            <a:xfrm rot="5400000">
              <a:off x="1275840" y="25081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3" name="Rectangle 77"/>
            <p:cNvSpPr/>
            <p:nvPr/>
          </p:nvSpPr>
          <p:spPr>
            <a:xfrm rot="5400000">
              <a:off x="1365480" y="19947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4" name="Rectangle 78"/>
            <p:cNvSpPr/>
            <p:nvPr/>
          </p:nvSpPr>
          <p:spPr>
            <a:xfrm rot="5400000">
              <a:off x="1276200" y="353448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5" name="Rectangle 79"/>
            <p:cNvSpPr/>
            <p:nvPr/>
          </p:nvSpPr>
          <p:spPr>
            <a:xfrm rot="5400000">
              <a:off x="1363680" y="302184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6" name="Rectangle 80"/>
            <p:cNvSpPr/>
            <p:nvPr/>
          </p:nvSpPr>
          <p:spPr>
            <a:xfrm rot="5400000">
              <a:off x="1388880" y="43376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7" name="Rectangle 81"/>
            <p:cNvSpPr/>
            <p:nvPr/>
          </p:nvSpPr>
          <p:spPr>
            <a:xfrm rot="5400000">
              <a:off x="1363680" y="47404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8" name="Rectangle 82"/>
            <p:cNvSpPr/>
            <p:nvPr/>
          </p:nvSpPr>
          <p:spPr>
            <a:xfrm rot="5400000">
              <a:off x="1375200" y="55771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9" name="Rectangle 83"/>
            <p:cNvSpPr/>
            <p:nvPr/>
          </p:nvSpPr>
          <p:spPr>
            <a:xfrm rot="5400000">
              <a:off x="1363680" y="51645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84"/>
                <p:cNvSpPr txBox="1"/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60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  <a:blipFill>
                  <a:blip r:embed="rId7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TextBox 85"/>
              <p:cNvSpPr txBox="1"/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6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  <a:blipFill>
                <a:blip r:embed="rId8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Straight Connector 86"/>
          <p:cNvSpPr/>
          <p:nvPr/>
        </p:nvSpPr>
        <p:spPr>
          <a:xfrm>
            <a:off x="2689920" y="122616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3" name="Straight Connector 87"/>
          <p:cNvSpPr/>
          <p:nvPr/>
        </p:nvSpPr>
        <p:spPr>
          <a:xfrm flipH="1">
            <a:off x="2348640" y="20257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4" name="Straight Connector 88"/>
          <p:cNvSpPr/>
          <p:nvPr/>
        </p:nvSpPr>
        <p:spPr>
          <a:xfrm>
            <a:off x="1894320" y="118440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5" name="Straight Connector 89"/>
          <p:cNvSpPr/>
          <p:nvPr/>
        </p:nvSpPr>
        <p:spPr>
          <a:xfrm flipH="1">
            <a:off x="1860120" y="2338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6" name="Straight Connector 90"/>
          <p:cNvSpPr/>
          <p:nvPr/>
        </p:nvSpPr>
        <p:spPr>
          <a:xfrm flipH="1">
            <a:off x="1853280" y="11512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7" name="Straight Connector 91"/>
          <p:cNvSpPr/>
          <p:nvPr/>
        </p:nvSpPr>
        <p:spPr>
          <a:xfrm flipH="1">
            <a:off x="1855800" y="1487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8" name="Straight Connector 92"/>
          <p:cNvSpPr/>
          <p:nvPr/>
        </p:nvSpPr>
        <p:spPr>
          <a:xfrm flipH="1">
            <a:off x="1863720" y="19159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9" name="Straight Connector 93"/>
          <p:cNvSpPr/>
          <p:nvPr/>
        </p:nvSpPr>
        <p:spPr>
          <a:xfrm flipH="1">
            <a:off x="2644920" y="118764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0" name="Straight Connector 94"/>
          <p:cNvSpPr/>
          <p:nvPr/>
        </p:nvSpPr>
        <p:spPr>
          <a:xfrm flipH="1">
            <a:off x="2653200" y="435312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1" name="Straight Connector 95"/>
          <p:cNvSpPr/>
          <p:nvPr/>
        </p:nvSpPr>
        <p:spPr>
          <a:xfrm flipH="1">
            <a:off x="2319120" y="2963520"/>
            <a:ext cx="77040" cy="774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2" name="Straight Connector 96"/>
          <p:cNvSpPr/>
          <p:nvPr/>
        </p:nvSpPr>
        <p:spPr>
          <a:xfrm flipH="1">
            <a:off x="2323080" y="1991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3" name="TextBox 97"/>
          <p:cNvSpPr/>
          <p:nvPr/>
        </p:nvSpPr>
        <p:spPr>
          <a:xfrm>
            <a:off x="-79200" y="111708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4" name="TextBox 98"/>
          <p:cNvSpPr/>
          <p:nvPr/>
        </p:nvSpPr>
        <p:spPr>
          <a:xfrm>
            <a:off x="-74880" y="164772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5" name="TextBox 99"/>
          <p:cNvSpPr/>
          <p:nvPr/>
        </p:nvSpPr>
        <p:spPr>
          <a:xfrm>
            <a:off x="-52200" y="22035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6" name="TextBox 100"/>
          <p:cNvSpPr/>
          <p:nvPr/>
        </p:nvSpPr>
        <p:spPr>
          <a:xfrm>
            <a:off x="-62280" y="27608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7" name="Straight Arrow Connector 101"/>
          <p:cNvSpPr/>
          <p:nvPr/>
        </p:nvSpPr>
        <p:spPr>
          <a:xfrm flipH="1" flipV="1">
            <a:off x="907920" y="13759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8" name="Straight Arrow Connector 102"/>
          <p:cNvSpPr/>
          <p:nvPr/>
        </p:nvSpPr>
        <p:spPr>
          <a:xfrm flipH="1" flipV="1">
            <a:off x="899640" y="18475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9" name="Straight Arrow Connector 103"/>
          <p:cNvSpPr/>
          <p:nvPr/>
        </p:nvSpPr>
        <p:spPr>
          <a:xfrm flipH="1">
            <a:off x="1111680" y="2232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0" name="Straight Arrow Connector 104"/>
          <p:cNvSpPr/>
          <p:nvPr/>
        </p:nvSpPr>
        <p:spPr>
          <a:xfrm flipH="1">
            <a:off x="1103760" y="278928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1" name="TextBox 2"/>
          <p:cNvSpPr/>
          <p:nvPr/>
        </p:nvSpPr>
        <p:spPr>
          <a:xfrm>
            <a:off x="3061440" y="255924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582" name="Table 5"/>
          <p:cNvGraphicFramePr/>
          <p:nvPr>
            <p:extLst>
              <p:ext uri="{D42A27DB-BD31-4B8C-83A1-F6EECF244321}">
                <p14:modId xmlns:p14="http://schemas.microsoft.com/office/powerpoint/2010/main" val="2794857677"/>
              </p:ext>
            </p:extLst>
          </p:nvPr>
        </p:nvGraphicFramePr>
        <p:xfrm>
          <a:off x="3028680" y="3326040"/>
          <a:ext cx="4790880" cy="360000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3" name="Rectangle: Rounded Corners 6"/>
          <p:cNvSpPr/>
          <p:nvPr/>
        </p:nvSpPr>
        <p:spPr>
          <a:xfrm>
            <a:off x="3019320" y="2963880"/>
            <a:ext cx="479088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84" name="Grafik 16"/>
          <p:cNvPicPr/>
          <p:nvPr/>
        </p:nvPicPr>
        <p:blipFill>
          <a:blip r:embed="rId9"/>
          <a:stretch/>
        </p:blipFill>
        <p:spPr>
          <a:xfrm>
            <a:off x="7985880" y="3627000"/>
            <a:ext cx="4059360" cy="3044160"/>
          </a:xfrm>
          <a:prstGeom prst="rect">
            <a:avLst/>
          </a:prstGeom>
          <a:ln w="0"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-22680" y="-15840"/>
            <a:ext cx="5356440" cy="62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4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587" name="Group 3"/>
          <p:cNvGrpSpPr/>
          <p:nvPr/>
        </p:nvGrpSpPr>
        <p:grpSpPr>
          <a:xfrm>
            <a:off x="10109160" y="6111360"/>
            <a:ext cx="1246680" cy="496080"/>
            <a:chOff x="10109160" y="6111360"/>
            <a:chExt cx="1246680" cy="496080"/>
          </a:xfrm>
        </p:grpSpPr>
        <p:sp>
          <p:nvSpPr>
            <p:cNvPr id="588" name="Rectangle 4"/>
            <p:cNvSpPr/>
            <p:nvPr/>
          </p:nvSpPr>
          <p:spPr>
            <a:xfrm>
              <a:off x="10109160" y="6111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589" name="Graphic 5"/>
            <p:cNvPicPr/>
            <p:nvPr/>
          </p:nvPicPr>
          <p:blipFill>
            <a:blip r:embed="rId3"/>
            <a:stretch/>
          </p:blipFill>
          <p:spPr>
            <a:xfrm>
              <a:off x="10122840" y="629712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0" name="TextBox 9"/>
          <p:cNvSpPr/>
          <p:nvPr/>
        </p:nvSpPr>
        <p:spPr>
          <a:xfrm>
            <a:off x="819720" y="55080"/>
            <a:ext cx="579096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Optimal balancing of the trade-off complexity vs. performance vs. estimation overhead in RIS </a:t>
            </a:r>
            <a:endParaRPr lang="en-GB" sz="2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Box 55"/>
          <p:cNvSpPr/>
          <p:nvPr/>
        </p:nvSpPr>
        <p:spPr>
          <a:xfrm>
            <a:off x="3216960" y="148896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1" name="TextBox 56"/>
          <p:cNvSpPr/>
          <p:nvPr/>
        </p:nvSpPr>
        <p:spPr>
          <a:xfrm>
            <a:off x="2819520" y="23792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2" name="TextBox 57"/>
          <p:cNvSpPr/>
          <p:nvPr/>
        </p:nvSpPr>
        <p:spPr>
          <a:xfrm>
            <a:off x="3002400" y="331848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3" name="Straight Arrow Connector 59"/>
          <p:cNvSpPr/>
          <p:nvPr/>
        </p:nvSpPr>
        <p:spPr>
          <a:xfrm flipH="1">
            <a:off x="4951440" y="185832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4" name="Straight Arrow Connector 61"/>
          <p:cNvSpPr/>
          <p:nvPr/>
        </p:nvSpPr>
        <p:spPr>
          <a:xfrm>
            <a:off x="4952160" y="274824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5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69"/>
              <p:cNvSpPr txBox="1"/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6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70"/>
              <p:cNvSpPr txBox="1"/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8684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8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9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0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251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2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3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4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5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6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7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8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9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60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261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2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4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5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6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7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8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9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0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1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2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3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4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5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6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7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8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9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0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1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2" name="Grafik 28"/>
          <p:cNvPicPr/>
          <p:nvPr/>
        </p:nvPicPr>
        <p:blipFill>
          <a:blip r:embed="rId8"/>
          <a:stretch/>
        </p:blipFill>
        <p:spPr>
          <a:xfrm>
            <a:off x="7159680" y="1808280"/>
            <a:ext cx="4924440" cy="493848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10"/>
          <p:cNvPicPr/>
          <p:nvPr/>
        </p:nvPicPr>
        <p:blipFill>
          <a:blip r:embed="rId9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284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5" name="Graphic 11" descr="Cell Tower with solid fill"/>
          <p:cNvPicPr/>
          <p:nvPr/>
        </p:nvPicPr>
        <p:blipFill>
          <a:blip r:embed="rId10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286" name="Straight Arrow Connector 16"/>
          <p:cNvSpPr/>
          <p:nvPr/>
        </p:nvSpPr>
        <p:spPr>
          <a:xfrm>
            <a:off x="8565840" y="1030320"/>
            <a:ext cx="1060920" cy="31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7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88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0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3418-724B-9974-FB53-840C95E5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46DD5841-0410-B5EF-445F-3FB1F9B4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ECB07B-BE9C-B32B-46A5-CF5B415A7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8317" y="3119083"/>
            <a:ext cx="4916265" cy="3687199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421BD6F-CA14-3B0C-4787-687A6F4351AD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5A60669-3FE7-2A3D-B95F-84CF34F0EB4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979A124-B3BD-5276-BBEE-D025B3252D0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7BC491B-A61E-4A78-C6B7-F117EF74FAC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B6C4BB9-27A8-B186-C367-1CE89334D55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0F4138A-6A53-C8F1-5C06-E7C3CD448A04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21914BB-F56D-C884-736E-B8E1C954F5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EB43DD2-4376-7F5F-7514-8C4B9A3948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027ACEB-C557-EAB6-8052-115FFB3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8D58F7F-FA00-902F-106B-6ABBE8882AC2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6DE9278-2860-6A1D-16A2-4D24E5C4F0E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29B6704-B420-3B01-C256-5999EFA64B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7772561-5FA9-1702-6BC7-EF125326F9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CD4506D-0978-77CE-896E-ECA879399D99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D2E2395-C040-FAEB-B0D2-FE7500F919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B302156-1180-78F2-3B13-B062B03C581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CC75A6F-BF40-D099-A449-2D9FF4E557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1901514-D9B5-7F56-343F-BF746D2F59CD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512948B-9EFA-2CC6-9A5C-BA14E2188A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DBCE7D9-1E98-889C-28AF-C9059187DD7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1CC4182-9529-02DC-9B5A-AECFB7D0F8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61B667E-518D-CEB5-3C18-15B6278BFB0E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AA201EA-AA65-1CA9-6D85-EDCB97B470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FED0393-AF65-FDC2-4010-46999C520ED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230E059-FD9D-EF17-718E-B223984EF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8DDE39B-4BF5-888E-CC08-59619E6D0538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2848E5-B3EA-0A38-A247-A7401E98CC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D271B9F-7BB1-0495-4345-12D2AD0769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FF21066-C627-2D0B-13BD-EC19E2CBAA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CC791BD-6BF9-822C-C52B-C273F71FE726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4853A40-B7CC-F138-C20E-18CB358336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848B7F0-C193-DEFA-D700-D15D7F77590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C0D08F7-051D-638C-4B91-4AC5481B767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9AE8731-0973-7216-B225-9E47AF47EF86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97A8B63-5CE9-FE08-0491-91138610277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388A34F-C2FC-D3D5-5C59-66E62D838D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303FE31-C1E3-98EF-0EB2-52342DAA19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60FCD963-A843-1DB5-4CB2-DE68916A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CF18C9C9-1CC0-233C-AA2B-0666E068E0FF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6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234AE8-C024-3904-D5E8-451AABB47632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1B0CF28E-8867-2537-1416-0DFA2E5A1AE2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E7C8F438-19DB-6434-42B0-B7C297CA96E0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AF3C609-13F9-BEBE-C9D3-3872BBEAA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8EE06-4A69-5C40-25EB-F216A8877FE2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49A640-5E62-76C8-98AB-4AC46C2A6A2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E0EC70B0-AA92-BD34-1B96-631479396C2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BF44FED-3B25-5AB4-FF22-703C3DADECA3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1B0E8CF-1B65-9F2C-95FB-849090708F3C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DBCA628-50D3-23A9-9064-C2BCAECC28C4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F259631-86CF-6960-20AD-A3BC7954E81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D6AD54-6F7B-8B6D-1D52-198E9A62BB38}"/>
              </a:ext>
            </a:extLst>
          </p:cNvPr>
          <p:cNvGrpSpPr/>
          <p:nvPr/>
        </p:nvGrpSpPr>
        <p:grpSpPr>
          <a:xfrm>
            <a:off x="5307275" y="1087992"/>
            <a:ext cx="5756989" cy="1666476"/>
            <a:chOff x="5327431" y="1249136"/>
            <a:chExt cx="7082810" cy="180918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F6A8A3-28A9-B963-57F0-163630ED71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27431" y="1249136"/>
              <a:ext cx="6881473" cy="1809187"/>
              <a:chOff x="4847795" y="1045847"/>
              <a:chExt cx="7909738" cy="2079522"/>
            </a:xfrm>
          </p:grpSpPr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4E2C5D8B-1560-4C3B-5751-EF01A7E1E867}"/>
                  </a:ext>
                </a:extLst>
              </p:cNvPr>
              <p:cNvSpPr/>
              <p:nvPr/>
            </p:nvSpPr>
            <p:spPr>
              <a:xfrm flipH="1" flipV="1">
                <a:off x="6408319" y="2127071"/>
                <a:ext cx="5257320" cy="36468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noProof="0" dirty="0"/>
              </a:p>
            </p:txBody>
          </p:sp>
          <p:sp>
            <p:nvSpPr>
              <p:cNvPr id="2" name="Right Triangle 1">
                <a:extLst>
                  <a:ext uri="{FF2B5EF4-FFF2-40B4-BE49-F238E27FC236}">
                    <a16:creationId xmlns:a16="http://schemas.microsoft.com/office/drawing/2014/main" id="{BA48A29D-3C0F-07FE-137F-E82621B5BE63}"/>
                  </a:ext>
                </a:extLst>
              </p:cNvPr>
              <p:cNvSpPr/>
              <p:nvPr/>
            </p:nvSpPr>
            <p:spPr>
              <a:xfrm>
                <a:off x="6468573" y="1666985"/>
                <a:ext cx="5257320" cy="36468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noProof="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60384A7-CC3B-8A7E-6C16-406040D3777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7080" y="1057325"/>
                    <a:ext cx="2629547" cy="4224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600" noProof="0" dirty="0"/>
                      <a:t>Relative Error </a:t>
                    </a:r>
                    <a14:m>
                      <m:oMath xmlns:m="http://schemas.openxmlformats.org/officeDocument/2006/math"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en-GB" sz="1600" noProof="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60384A7-CC3B-8A7E-6C16-406040D377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7080" y="1057325"/>
                    <a:ext cx="2629547" cy="42246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39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B3AAF9-F80E-FA55-0E2F-C363FD754A2D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430" y="1045847"/>
                    <a:ext cx="5061103" cy="444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600" noProof="0" dirty="0"/>
                      <a:t>Relative Error </a:t>
                    </a:r>
                    <a14:m>
                      <m:oMath xmlns:m="http://schemas.openxmlformats.org/officeDocument/2006/math"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upd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a14:m>
                    <a:endParaRPr lang="en-GB" sz="1600" noProof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B3AAF9-F80E-FA55-0E2F-C363FD754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430" y="1045847"/>
                    <a:ext cx="5061103" cy="44447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852" b="-2033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577DC3-0442-95F9-01D6-5FCAD8A9CB84}"/>
                  </a:ext>
                </a:extLst>
              </p:cNvPr>
              <p:cNvSpPr txBox="1"/>
              <p:nvPr/>
            </p:nvSpPr>
            <p:spPr>
              <a:xfrm>
                <a:off x="6164025" y="2736226"/>
                <a:ext cx="671051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1-bit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BE7227B-6F39-AC95-0F75-00634578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0242" y="1444028"/>
                <a:ext cx="0" cy="13551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B256ADE-899E-BC8F-9002-78E627C839C1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6468573" y="1495916"/>
                <a:ext cx="30978" cy="124031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65B32EA-4ED9-27F7-5F4C-351D12928012}"/>
                      </a:ext>
                    </a:extLst>
                  </p:cNvPr>
                  <p:cNvSpPr txBox="1"/>
                  <p:nvPr/>
                </p:nvSpPr>
                <p:spPr>
                  <a:xfrm>
                    <a:off x="9036979" y="2654924"/>
                    <a:ext cx="1311957" cy="3891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GB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fName>
                          <m:e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a14:m>
                    <a:r>
                      <a:rPr lang="en-GB" sz="1600" noProof="0" dirty="0"/>
                      <a:t>-bits</a:t>
                    </a: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65B32EA-4ED9-27F7-5F4C-351D129280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6979" y="2654924"/>
                    <a:ext cx="1311957" cy="38914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58" t="-5882" r="-2434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B9869F-5BD8-62A0-D39E-77E348226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080" y="2086568"/>
                <a:ext cx="7041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8F90F8-1F51-0F61-F99F-40273AB27C2F}"/>
                  </a:ext>
                </a:extLst>
              </p:cNvPr>
              <p:cNvSpPr txBox="1"/>
              <p:nvPr/>
            </p:nvSpPr>
            <p:spPr>
              <a:xfrm>
                <a:off x="4847795" y="1557240"/>
                <a:ext cx="1312252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Magnitude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7BED8C-3472-60E7-B708-B1C88826832F}"/>
                  </a:ext>
                </a:extLst>
              </p:cNvPr>
              <p:cNvSpPr txBox="1"/>
              <p:nvPr/>
            </p:nvSpPr>
            <p:spPr>
              <a:xfrm>
                <a:off x="5381671" y="2271212"/>
                <a:ext cx="604719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Bits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910BC8-A360-F4D5-6F78-2258904364E4}"/>
                </a:ext>
              </a:extLst>
            </p:cNvPr>
            <p:cNvSpPr txBox="1"/>
            <p:nvPr/>
          </p:nvSpPr>
          <p:spPr>
            <a:xfrm>
              <a:off x="12007567" y="1249136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noProof="0" dirty="0"/>
                <a:t>(2)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BB0C25-ED49-CC3E-A3DF-4DB80AE6C025}"/>
                </a:ext>
              </a:extLst>
            </p:cNvPr>
            <p:cNvSpPr txBox="1"/>
            <p:nvPr/>
          </p:nvSpPr>
          <p:spPr>
            <a:xfrm>
              <a:off x="10113424" y="265804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noProof="0" dirty="0"/>
                <a:t>(3)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56757D6-5657-7A7A-C70B-AA69B4CFB392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BE2E9211-54BB-9E0F-1321-5CD8A651DC8D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57ADD43-F46C-C051-D608-90BADC7DE9B5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2DF0DD-302B-280C-88AA-F077F300F02C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5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2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C8B505-DECD-F482-9074-05F26EB3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EC7D4141-D051-DB90-0D06-2B95DB77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74C8EF7-E47E-7CFF-E2AA-A1529965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2457" y="3072274"/>
            <a:ext cx="5044943" cy="378370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C37396D-0737-3720-E42F-BD5B9092E875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CF8BF6-20CC-3489-8C98-D89B7C1F0E17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5067DC79-8526-A713-4596-1E9B55C6061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8D7B7ED-6C27-AEED-CE4C-DA936FAC25B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D4406469-12D3-0D3D-7C4F-D1B7DE1F655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047EC3F-9661-1675-8B6F-E5F1A3334199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F8B6A8-60D4-927D-8D43-47B021173C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656D8EB-8389-CC0A-8F07-74B0EAECDD6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457069B4-C4E5-44FA-0791-8206F62AF7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B2D1CE4-9AD8-B256-3FC4-4880FA4D3244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508B2C3-2A96-CE70-2C90-2D17401789D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75B60EA-8175-D7A2-AF6F-DEABA4936D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A844A87-5D2C-9F96-AC73-F06ADA5F4C9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71BC539-0A0B-9738-A990-79E66C5B4297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0C477EB-755B-4A29-DFDB-4F01A812CA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EB05E6AC-87A4-AE18-90DF-57C732CC5A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25209DB-6101-6D9F-5C92-5E7BE478E6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1CDCBC-76D9-0BC9-9CC9-FC322FADA77F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F5DCD90-AA9E-84F6-F514-E9BDD7378A3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7618F34-FF04-806A-3716-3182B5158C2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C6CF6B5-EF2E-8D87-CB00-DFBE5986A2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9D6F029-9606-BBD1-2FDB-2ACFBD0C11D8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1A5D93F-5547-1E61-A41B-09EB59684D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F69BC5E-6DDE-C23F-514C-2A6E071398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1FDD8F6-B12A-5A2A-2451-9F63D0E4186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2E19DA1-606A-0B55-9E24-F3B58BB65ABC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A65432A-D638-2AD3-5DD4-D2A4F107972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6AC00C5-7698-77B1-C51A-C5A746C4F3F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D447BD2-0CFF-D680-8867-F8C5FB1F43F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BEAF1DD-C523-F2B1-954E-8A3F12FEFE27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9B0BEB2-7C27-C478-9B14-BE2D5BF7A0B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7A5E2E4-0DF9-F300-6F6D-E603734AE0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C08AA77-9500-58F2-809D-2BB6217AF7E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72111FF-2CE7-6B68-E96A-D10A18AC95F5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02FB8F7-11E0-1267-F579-0C1FCC38DFD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24CE54-7BCE-8864-F8D3-D51F9529235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25FB61F-28EA-D1BC-1692-D97D42DD4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F1D725E4-8168-B0E4-BCDC-EAACD4A61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2A75615-9F39-68A5-0393-B84FE3104A8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7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7BF92-5105-E822-F327-E5F9B3E1FEA9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C91078C8-1177-5E67-1148-829858D954D5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78B1F4E-0FC0-BF98-09C0-7383C714D897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B4C63E8A-0308-9F0B-5A1C-B834B78AE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5A83F-8B97-9C5C-0162-C1199E0521D3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113553-DD93-F629-C387-C793ECF102CC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5836616" cy="1766274"/>
            <a:chOff x="4947080" y="1045847"/>
            <a:chExt cx="6708754" cy="203019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CEDB546-B2C7-47AD-A8EB-DE72768E33CE}"/>
                </a:ext>
              </a:extLst>
            </p:cNvPr>
            <p:cNvSpPr/>
            <p:nvPr/>
          </p:nvSpPr>
          <p:spPr>
            <a:xfrm flipH="1" flipV="1">
              <a:off x="6449534" y="2127069"/>
              <a:ext cx="3928893" cy="3363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13096E08-27F8-8E0C-F798-3591EE6ECC69}"/>
                </a:ext>
              </a:extLst>
            </p:cNvPr>
            <p:cNvSpPr/>
            <p:nvPr/>
          </p:nvSpPr>
          <p:spPr>
            <a:xfrm>
              <a:off x="6468574" y="1666985"/>
              <a:ext cx="3896611" cy="364681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/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blipFill>
                  <a:blip r:embed="rId11"/>
                  <a:stretch>
                    <a:fillRect l="-883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A7FD1-3C81-0E24-11B8-3965A5EC09FD}"/>
                </a:ext>
              </a:extLst>
            </p:cNvPr>
            <p:cNvSpPr txBox="1"/>
            <p:nvPr/>
          </p:nvSpPr>
          <p:spPr>
            <a:xfrm>
              <a:off x="6164025" y="2633183"/>
              <a:ext cx="671051" cy="3891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0-bit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4DBA17-6E82-D895-3CE8-3D0F3804105A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025ABF-6D92-D3E8-FD4D-7E9C569EAA66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1867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/>
                <p:nvPr/>
              </p:nvSpPr>
              <p:spPr>
                <a:xfrm>
                  <a:off x="8196320" y="2561682"/>
                  <a:ext cx="2627746" cy="5143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GB" sz="1600" dirty="0"/>
                                <m:t>Relative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600" b="0" i="0" dirty="0" smtClean="0"/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rror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bits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320" y="2561682"/>
                  <a:ext cx="2627746" cy="514361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6B2F84-8D1D-92F4-76B0-E0450B90EDC7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559621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B1048F-D438-EABF-2151-8215460BC9B0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2F634-EC40-A15D-C491-55629766AD1B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937C27-1FEE-3398-404A-CFED68B85B6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351166" y="529007"/>
            <a:ext cx="517299" cy="326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Relative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dirty="0"/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rror</m:t>
                                  </m:r>
                                </m:den>
                              </m:f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97D6EE25-7C52-BBBF-FC2E-D22F0BE97F09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51B8B25-40F6-D20C-D643-015059C187D5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B077930-3C9F-CD8A-998C-2BF500B15F48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10D90-A216-4943-2425-E8AC0D7949F1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DD11E1B-BFB6-6B46-3F5F-C330854FF3A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9E72DD-E066-252F-6D30-FF7CFDE5AA73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FEC9C3-E322-B049-9D4A-E4C5D8296B38}"/>
              </a:ext>
            </a:extLst>
          </p:cNvPr>
          <p:cNvSpPr txBox="1"/>
          <p:nvPr/>
        </p:nvSpPr>
        <p:spPr>
          <a:xfrm>
            <a:off x="10567405" y="262272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889C876-C221-DA8A-0C09-91478F784A25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7267F615-7A04-5C2C-3C2A-C290B7C16874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C1391EB-63D2-1FE0-33D2-0C08EBAA4B39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DB7940-B3B4-B85D-D1A6-307DA0B50E88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45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D3DB-DDF6-0C22-B1B6-1DDABBCBD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759F21-BFF5-7886-D23F-00B10BA9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718" y="3043069"/>
            <a:ext cx="4868709" cy="365153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A3AE649-5DFF-48FE-98C7-4219808A9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87E534E-D954-496B-31A8-C6496869C509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37A1FE4-3E7E-019F-EE48-B83E0B59855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B85F173-C345-9A28-5A54-8EB70EBC8C7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751142E5-FDC8-DD77-5B8F-10BE2605343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166A11D6-AAF2-9DDA-6807-B6678A1B9B6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8627085-721E-1CE1-5EBD-BFD026168B80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7497F47-C20C-B5B3-43E3-3EF94039F6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CF2B4F9-EE61-E7C8-8BCA-B28029E7C81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BAA2657-DAF8-F92E-55AF-F5F8487815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64DAD54-C7CA-FE70-0DC3-F9B98415016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3730327-CE52-969F-1B44-6599AE609FB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5FC10D4-8993-668E-044D-336515169D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430DEB0-3223-5A77-0E4F-DF2B18E31CC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15C166F-80F8-46DE-14AF-C9ECDAED0B78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3E14A91-6D84-F963-0AC8-E89B49D98F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DE4B61B2-5137-12E5-9FE7-C8E99505C7D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7225BC1-37EF-2A08-6B54-168F008AD8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D3DD164-8BC4-1B09-C720-FAFAD324CED7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FA3FCB2-4397-018A-1663-326787591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2AA6C0B-B7D3-1341-B759-6C8761BE60C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33D3270-F856-B61B-BCD9-BFAFE3034DE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3BC9389-46E5-5F4E-B52E-6E3F7C1D43C4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FEC757-7C68-1327-056A-12BA3B7FAC2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23CA4EC-CA9E-42E1-1703-84DE3C3BF20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CDC5073-AFF7-8FF7-5D30-75AB3BC7C6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8721C3C-7486-9000-FAF2-027068FB8CF8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19C09ECA-A13B-C762-C92D-AAC49357DA3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882A97F-F8C5-2A1B-66A1-F0731140884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8F3D5DE-C343-6D7A-9B25-A38087ABD3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88367E9-0418-2786-1B13-5BAB80AE6733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BDE2B5F-DA0D-2947-14B4-FA124E2A2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5C25FD9-78C3-D90B-AB74-3781D90FD9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405B2BC-E6BB-3CCC-6B82-061D7BA79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C29BA62-F902-A1F2-1D3F-BA2A32D80036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53757ED-25E5-47D5-F25E-1948595D01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4586D956-F23A-2E8F-B6B5-4AF34B652A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BC5D575-775D-0A26-4382-FBDE01A3A2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A0402AC4-06F4-DE8E-54A4-7DBE728F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EA623603-F3C3-C7DE-A2A7-55D6CF08C797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8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EC3D63-F10C-2CC8-4C82-8DB39848E993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3B9BE766-4506-CF16-790B-47053883D7DA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52D8F5F4-7A4D-71FF-BB9C-788100032E11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8A39A64-0D7D-C2AF-56A7-111D1A0822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01289-8DDF-0A51-4753-086FF5C3C9E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Precision for localization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6F07F1-E17E-8BD8-62DD-5B5CCACC641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334375" y="548700"/>
            <a:ext cx="558206" cy="97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3AD5ED-3B8B-C6F8-D297-F763C7522657}"/>
                  </a:ext>
                </a:extLst>
              </p:cNvPr>
              <p:cNvSpPr txBox="1"/>
              <p:nvPr/>
            </p:nvSpPr>
            <p:spPr>
              <a:xfrm>
                <a:off x="8892581" y="364034"/>
                <a:ext cx="2752036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nor/>
                        </m:rPr>
                        <a:rPr lang="en-GB" dirty="0"/>
                        <m:t>Relative</m:t>
                      </m:r>
                      <m:r>
                        <m:rPr>
                          <m:nor/>
                        </m:rPr>
                        <a:rPr lang="en-GB" dirty="0"/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e</m:t>
                      </m:r>
                      <m:r>
                        <m:rPr>
                          <m:nor/>
                        </m:rPr>
                        <a:rPr lang="en-GB" dirty="0"/>
                        <m:t>rror</m:t>
                      </m:r>
                      <m:r>
                        <m:rPr>
                          <m:nor/>
                        </m:rPr>
                        <a:rPr lang="de-DE" b="0" i="0" dirty="0" smtClean="0"/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3AD5ED-3B8B-C6F8-D297-F763C7522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581" y="364034"/>
                <a:ext cx="2752036" cy="369332"/>
              </a:xfrm>
              <a:prstGeom prst="rect">
                <a:avLst/>
              </a:prstGeom>
              <a:blipFill>
                <a:blip r:embed="rId13"/>
                <a:stretch>
                  <a:fillRect l="-442"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35A016-7F5F-3397-EA04-E2F6A272357E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35A016-7F5F-3397-EA04-E2F6A272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372B3-F3AA-B09A-6FD3-2E2D817223EE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372B3-F3AA-B09A-6FD3-2E2D81722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6A27D4-7D84-A152-30BB-C07501A92E3A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6A27D4-7D84-A152-30BB-C07501A9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308B1DDC-9BC4-1DF2-BCD8-524677236DA1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23F56F-44E5-7589-6430-4D8D85AD5710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6815E7-602E-A303-65E6-2C6C3150BDE7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6815E7-602E-A303-65E6-2C6C3150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F75FA2-438D-D753-D9C5-6FC3856905FD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F75FA2-438D-D753-D9C5-6FC38569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843542B-8DA1-9628-B7A1-C04FA5AB0406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517369-4AAE-54FF-3948-E589AD2220CD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517369-4AAE-54FF-3948-E589AD22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A450569-C59C-7EB0-4C20-2070C6E2D272}"/>
              </a:ext>
            </a:extLst>
          </p:cNvPr>
          <p:cNvCxnSpPr>
            <a:cxnSpLocks/>
          </p:cNvCxnSpPr>
          <p:nvPr/>
        </p:nvCxnSpPr>
        <p:spPr>
          <a:xfrm>
            <a:off x="30466" y="2322108"/>
            <a:ext cx="2229364" cy="9915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E9E497F-87FD-1C17-151F-9E5FF4DED010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E9E497F-87FD-1C17-151F-9E5FF4DE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271E4BC-F41C-0F02-DCA3-10B86C544ADF}"/>
              </a:ext>
            </a:extLst>
          </p:cNvPr>
          <p:cNvSpPr txBox="1"/>
          <p:nvPr/>
        </p:nvSpPr>
        <p:spPr>
          <a:xfrm>
            <a:off x="11188930" y="37936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E8CCEA8-E676-7EFD-944B-2A768EACBD92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D82F2C-0810-69B9-47B7-23E1CBCD9CA7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D82F2C-0810-69B9-47B7-23E1CBCD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4671C05A-435B-3B68-4FE3-DB32BE749D69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9D49FCC-6E26-462D-5A45-CDFBE5AA1412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6326520-F39A-F472-62A8-776CA17F3864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D2E93D-0486-01B8-6026-1DD0B4E87A4D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D2E93D-0486-01B8-6026-1DD0B4E8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659650-A73F-5AA4-14C7-F877CA87EFDA}"/>
              </a:ext>
            </a:extLst>
          </p:cNvPr>
          <p:cNvGrpSpPr>
            <a:grpSpLocks noChangeAspect="1"/>
          </p:cNvGrpSpPr>
          <p:nvPr/>
        </p:nvGrpSpPr>
        <p:grpSpPr>
          <a:xfrm>
            <a:off x="5716191" y="1033686"/>
            <a:ext cx="5304099" cy="1636891"/>
            <a:chOff x="5365324" y="1057325"/>
            <a:chExt cx="6096664" cy="1881481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E947CEB-C603-9791-6717-FFAFDBD32A47}"/>
                </a:ext>
              </a:extLst>
            </p:cNvPr>
            <p:cNvSpPr/>
            <p:nvPr/>
          </p:nvSpPr>
          <p:spPr>
            <a:xfrm flipH="1" flipV="1">
              <a:off x="6449534" y="2127069"/>
              <a:ext cx="3928893" cy="3363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0BD45E94-E522-F327-66A0-A98A811E3DFD}"/>
                </a:ext>
              </a:extLst>
            </p:cNvPr>
            <p:cNvSpPr/>
            <p:nvPr/>
          </p:nvSpPr>
          <p:spPr>
            <a:xfrm>
              <a:off x="6468574" y="1666985"/>
              <a:ext cx="3896611" cy="364681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20FBF7-AAB5-FA4C-8E5C-8D4491C09FBA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255C05-9439-D1A3-2BF3-15A620390926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70975" y="1446468"/>
              <a:ext cx="0" cy="11867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B0470D-39A2-BE6E-0ABF-E09C9217DF62}"/>
                    </a:ext>
                  </a:extLst>
                </p:cNvPr>
                <p:cNvSpPr txBox="1"/>
                <p:nvPr/>
              </p:nvSpPr>
              <p:spPr>
                <a:xfrm>
                  <a:off x="9909175" y="2549664"/>
                  <a:ext cx="1552813" cy="389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b="0" noProof="0" dirty="0"/>
                    <a:t>Precision</a:t>
                  </a:r>
                  <a14:m>
                    <m:oMath xmlns:m="http://schemas.openxmlformats.org/officeDocument/2006/math"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B0470D-39A2-BE6E-0ABF-E09C9217D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175" y="2549664"/>
                  <a:ext cx="1552813" cy="389142"/>
                </a:xfrm>
                <a:prstGeom prst="rect">
                  <a:avLst/>
                </a:prstGeom>
                <a:blipFill>
                  <a:blip r:embed="rId23"/>
                  <a:stretch>
                    <a:fillRect l="-1786" t="-3509" b="-21053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37F1A4-A7CA-6513-BD64-20A4EF97E69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902" y="2086568"/>
              <a:ext cx="48827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CB574B-17FE-9B8A-4651-E5C3AB0584D2}"/>
              </a:ext>
            </a:extLst>
          </p:cNvPr>
          <p:cNvSpPr txBox="1"/>
          <p:nvPr/>
        </p:nvSpPr>
        <p:spPr>
          <a:xfrm>
            <a:off x="11153184" y="106900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303C53-8E28-1A6D-6289-5643CD1BA7E8}"/>
                  </a:ext>
                </a:extLst>
              </p:cNvPr>
              <p:cNvSpPr txBox="1"/>
              <p:nvPr/>
            </p:nvSpPr>
            <p:spPr>
              <a:xfrm>
                <a:off x="5820416" y="2252877"/>
                <a:ext cx="1923833" cy="3385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 dirty="0"/>
                  <a:t>Precision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303C53-8E28-1A6D-6289-5643CD1BA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16" y="2252877"/>
                <a:ext cx="1923833" cy="338555"/>
              </a:xfrm>
              <a:prstGeom prst="rect">
                <a:avLst/>
              </a:prstGeom>
              <a:blipFill>
                <a:blip r:embed="rId24"/>
                <a:stretch>
                  <a:fillRect l="-1905" t="-545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8B8B47-684B-9A7B-082A-3A973110EDCC}"/>
              </a:ext>
            </a:extLst>
          </p:cNvPr>
          <p:cNvCxnSpPr>
            <a:cxnSpLocks/>
          </p:cNvCxnSpPr>
          <p:nvPr/>
        </p:nvCxnSpPr>
        <p:spPr>
          <a:xfrm>
            <a:off x="10066071" y="1372241"/>
            <a:ext cx="11515" cy="10406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45FB50-89EC-981B-496B-DED5296F30D0}"/>
                  </a:ext>
                </a:extLst>
              </p:cNvPr>
              <p:cNvSpPr txBox="1"/>
              <p:nvPr/>
            </p:nvSpPr>
            <p:spPr>
              <a:xfrm>
                <a:off x="9278771" y="1034344"/>
                <a:ext cx="192383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45FB50-89EC-981B-496B-DED5296F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71" y="1034344"/>
                <a:ext cx="1923833" cy="338555"/>
              </a:xfrm>
              <a:prstGeom prst="rect">
                <a:avLst/>
              </a:prstGeom>
              <a:blipFill>
                <a:blip r:embed="rId25"/>
                <a:stretch>
                  <a:fillRect l="-1582" t="-545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02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>
            <a:extLst>
              <a:ext uri="{FF2B5EF4-FFF2-40B4-BE49-F238E27FC236}">
                <a16:creationId xmlns:a16="http://schemas.microsoft.com/office/drawing/2014/main" id="{1009690B-26FB-4359-BF25-E8C6C0DF1143}"/>
              </a:ext>
            </a:extLst>
          </p:cNvPr>
          <p:cNvSpPr/>
          <p:nvPr/>
        </p:nvSpPr>
        <p:spPr>
          <a:xfrm>
            <a:off x="0" y="5561"/>
            <a:ext cx="4448375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9BF32-F564-8A52-1EE6-28D2E97A4B56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0AAE6B5-BC3C-59D0-CA47-26D4C93E9D5E}"/>
              </a:ext>
            </a:extLst>
          </p:cNvPr>
          <p:cNvSpPr/>
          <p:nvPr/>
        </p:nvSpPr>
        <p:spPr>
          <a:xfrm>
            <a:off x="77118" y="5561"/>
            <a:ext cx="4448375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Performance (</a:t>
            </a:r>
            <a:r>
              <a:rPr lang="en-GB" sz="2800" spc="-1" noProof="0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 802.11ad)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5355" t="-307547" r="-474" b="-3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440816" r="-454545" b="-25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4063" r="-454545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2459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22500" r="-454545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26AB0-87DC-E6A4-50E3-14DACB070079}"/>
              </a:ext>
            </a:extLst>
          </p:cNvPr>
          <p:cNvCxnSpPr>
            <a:cxnSpLocks/>
          </p:cNvCxnSpPr>
          <p:nvPr/>
        </p:nvCxnSpPr>
        <p:spPr>
          <a:xfrm>
            <a:off x="5706882" y="1953795"/>
            <a:ext cx="640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/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/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D5541D-A4B7-5244-05D0-82F27828C3FF}"/>
              </a:ext>
            </a:extLst>
          </p:cNvPr>
          <p:cNvSpPr/>
          <p:nvPr/>
        </p:nvSpPr>
        <p:spPr>
          <a:xfrm>
            <a:off x="7100793" y="148181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/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A940B8-D36D-CD1E-7519-392433843691}"/>
              </a:ext>
            </a:extLst>
          </p:cNvPr>
          <p:cNvCxnSpPr>
            <a:cxnSpLocks/>
          </p:cNvCxnSpPr>
          <p:nvPr/>
        </p:nvCxnSpPr>
        <p:spPr>
          <a:xfrm>
            <a:off x="5706883" y="1258535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/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blipFill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F3C6576-7E3C-B276-682C-7EE09CA2B31E}"/>
              </a:ext>
            </a:extLst>
          </p:cNvPr>
          <p:cNvSpPr/>
          <p:nvPr/>
        </p:nvSpPr>
        <p:spPr>
          <a:xfrm>
            <a:off x="5752884" y="145737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/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5F9DC9-9B8F-0EEC-4E17-43416F03490E}"/>
              </a:ext>
            </a:extLst>
          </p:cNvPr>
          <p:cNvSpPr/>
          <p:nvPr/>
        </p:nvSpPr>
        <p:spPr>
          <a:xfrm>
            <a:off x="8167593" y="1469343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/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C701B-3827-79E1-CCFB-1E852EDE03F2}"/>
              </a:ext>
            </a:extLst>
          </p:cNvPr>
          <p:cNvCxnSpPr>
            <a:cxnSpLocks/>
          </p:cNvCxnSpPr>
          <p:nvPr/>
        </p:nvCxnSpPr>
        <p:spPr>
          <a:xfrm>
            <a:off x="8127919" y="1246603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6F12F-C6BB-8F37-52B9-2489E678C9B3}"/>
              </a:ext>
            </a:extLst>
          </p:cNvPr>
          <p:cNvSpPr/>
          <p:nvPr/>
        </p:nvSpPr>
        <p:spPr>
          <a:xfrm>
            <a:off x="10930288" y="1415996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/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TxT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DCE602-1729-7A14-1A59-5DC87C2D7745}"/>
              </a:ext>
            </a:extLst>
          </p:cNvPr>
          <p:cNvCxnSpPr>
            <a:cxnSpLocks/>
          </p:cNvCxnSpPr>
          <p:nvPr/>
        </p:nvCxnSpPr>
        <p:spPr>
          <a:xfrm>
            <a:off x="5718460" y="626075"/>
            <a:ext cx="616949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/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blipFill>
                <a:blip r:embed="rId10"/>
                <a:stretch>
                  <a:fillRect t="-8696" b="-101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/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/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CCBBF7-EE71-1EAB-9C97-F00AE7994B8A}"/>
              </a:ext>
            </a:extLst>
          </p:cNvPr>
          <p:cNvCxnSpPr>
            <a:cxnSpLocks/>
          </p:cNvCxnSpPr>
          <p:nvPr/>
        </p:nvCxnSpPr>
        <p:spPr>
          <a:xfrm>
            <a:off x="5827593" y="2197744"/>
            <a:ext cx="90860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3CCF80-3F5B-33D3-7A94-81D684551159}"/>
              </a:ext>
            </a:extLst>
          </p:cNvPr>
          <p:cNvSpPr txBox="1"/>
          <p:nvPr/>
        </p:nvSpPr>
        <p:spPr>
          <a:xfrm>
            <a:off x="-38947" y="6619051"/>
            <a:ext cx="118771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T. S. Rappaport, Wireless Communications: Principles and Practice, 2nd ed. Upper Saddle River, NJ: Prentice Hall, 2009. (Eq. 4.40 c)</a:t>
            </a:r>
            <a:endParaRPr lang="LID4096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354805"/>
                  </p:ext>
                </p:extLst>
              </p:nvPr>
            </p:nvGraphicFramePr>
            <p:xfrm>
              <a:off x="646332" y="3752596"/>
              <a:ext cx="10489521" cy="23823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noProof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PPDU</m:t>
                                    </m:r>
                                    <m: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loc</m:t>
                                    </m:r>
                                  </m:sub>
                                </m:sSub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sz="1600" b="0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LID4096" sz="1600" b="0" i="1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6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noProof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600" b="0" noProof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de-DE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Preamble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field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Data</m:t>
                                    </m:r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localization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e>
                                </m:d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Idle</m:t>
                                </m:r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LID4096" sz="1600" b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oh</m:t>
                                  </m:r>
                                </m:sub>
                              </m:sSub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6.6 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de-DE" sz="1600" dirty="0"/>
                            <a:t>,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de-DE" sz="1600" dirty="0"/>
                            <a:t>    [1]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sz="1600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sz="1600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1600" b="0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PPDU</m:t>
                                  </m:r>
                                  <m: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endParaRPr lang="LID4096" sz="16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sz="1600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s-E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sz="1600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coh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16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PPDU</m:t>
                                          </m:r>
                                          <m: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loc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354805"/>
                  </p:ext>
                </p:extLst>
              </p:nvPr>
            </p:nvGraphicFramePr>
            <p:xfrm>
              <a:off x="646332" y="3752596"/>
              <a:ext cx="10489521" cy="23823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592328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r="-304941" b="-3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r="-8452" b="-3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83153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70803" r="-304941" b="-115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70803" r="-8452" b="-115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83607" r="-304941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383607" r="-8452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58769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04124" r="-304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304124" r="-8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/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PPDU</m:t>
                          </m:r>
                          <m:r>
                            <a:rPr lang="de-DE" b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/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blipFill>
                <a:blip r:embed="rId15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6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4354</Words>
  <Application>Microsoft Office PowerPoint</Application>
  <PresentationFormat>Widescreen</PresentationFormat>
  <Paragraphs>1060</Paragraphs>
  <Slides>59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CMR10</vt:lpstr>
      <vt:lpstr>HelveticaNeue Regular</vt:lpstr>
      <vt:lpstr>NimbusRomNo9L-Medi</vt:lpstr>
      <vt:lpstr>NimbusRomNo9L-Regu</vt:lpstr>
      <vt:lpstr>Times New Roman</vt:lpstr>
      <vt:lpstr>Wingdings</vt:lpstr>
      <vt:lpstr>Office Theme</vt:lpstr>
      <vt:lpstr>PowerPoint Presentation</vt:lpstr>
      <vt:lpstr>Localization Scenario</vt:lpstr>
      <vt:lpstr>Localization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Motivation: Balancing Overhead - Throughput</vt:lpstr>
      <vt:lpstr>Motivation: Balancing Overhead - Throughput</vt:lpstr>
      <vt:lpstr>Balancing Overhead - Throughput</vt:lpstr>
      <vt:lpstr>SNR evaluation</vt:lpstr>
      <vt:lpstr>Localizing the MU</vt:lpstr>
      <vt:lpstr>Age of Information</vt:lpstr>
      <vt:lpstr>Age of Information</vt:lpstr>
      <vt:lpstr>Balancing Overhead - Throughput</vt:lpstr>
      <vt:lpstr>PowerPoint Presentation</vt:lpstr>
      <vt:lpstr>Approach</vt:lpstr>
      <vt:lpstr>Approach</vt:lpstr>
      <vt:lpstr>Balancing Overhead - Throughput</vt:lpstr>
      <vt:lpstr>Balancing Overhead - Throughput</vt:lpstr>
      <vt:lpstr>Balancing Overhead - Throughput</vt:lpstr>
      <vt:lpstr>Balancing Overhead - Throughput</vt:lpstr>
      <vt:lpstr>Balancing Overhead - Throughput</vt:lpstr>
      <vt:lpstr>PowerPoint Presentation</vt:lpstr>
      <vt:lpstr>Balancing Overhead - Throughput</vt:lpstr>
      <vt:lpstr>Balancing Overhead - Throughput</vt:lpstr>
      <vt:lpstr>Balancing Overhead - Throughput</vt:lpstr>
      <vt:lpstr>PowerPoint Presentation</vt:lpstr>
      <vt:lpstr>PowerPoint Presentation</vt:lpstr>
      <vt:lpstr>PowerPoint Presentation</vt:lpstr>
      <vt:lpstr>PowerPoint Presentation</vt:lpstr>
      <vt:lpstr>Balancing Overhead - Throughput</vt:lpstr>
      <vt:lpstr>PowerPoint Presentation</vt:lpstr>
      <vt:lpstr>Balancing Overhead - Throughput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TU-Pseudonym 7504255944999905</dc:creator>
  <dc:description/>
  <cp:lastModifiedBy>TU-Pseudonym 7504255944999905</cp:lastModifiedBy>
  <cp:revision>130</cp:revision>
  <dcterms:created xsi:type="dcterms:W3CDTF">2022-06-08T07:15:58Z</dcterms:created>
  <dcterms:modified xsi:type="dcterms:W3CDTF">2025-05-02T17:24:58Z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23</vt:i4>
  </property>
</Properties>
</file>